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3" r:id="rId4"/>
    <p:sldId id="288" r:id="rId5"/>
    <p:sldId id="286" r:id="rId6"/>
    <p:sldId id="290" r:id="rId7"/>
    <p:sldId id="285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9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3 - Unité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399"/>
            <a:ext cx="6858000" cy="14518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Lesson </a:t>
            </a:r>
            <a:r>
              <a:rPr lang="en-US" dirty="0" smtClean="0"/>
              <a:t>3.3.4</a:t>
            </a:r>
            <a:endParaRPr lang="en-US" dirty="0" smtClean="0"/>
          </a:p>
          <a:p>
            <a:r>
              <a:rPr lang="en-US" dirty="0" smtClean="0"/>
              <a:t>I can use both the </a:t>
            </a:r>
            <a:r>
              <a:rPr lang="en-US" dirty="0" err="1" smtClean="0"/>
              <a:t>imparfait</a:t>
            </a:r>
            <a:r>
              <a:rPr lang="en-US" dirty="0" smtClean="0"/>
              <a:t> and passé </a:t>
            </a:r>
            <a:r>
              <a:rPr lang="en-US" dirty="0" err="1" smtClean="0"/>
              <a:t>composé</a:t>
            </a:r>
            <a:r>
              <a:rPr lang="en-US" dirty="0" smtClean="0"/>
              <a:t> to describe my childhood.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793" y="513271"/>
            <a:ext cx="8764438" cy="6172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Partner Chat: </a:t>
            </a:r>
            <a:r>
              <a:rPr lang="en-US" sz="2800" dirty="0" smtClean="0"/>
              <a:t>Should the following verbs be put in the </a:t>
            </a:r>
            <a:r>
              <a:rPr lang="en-US" sz="2800" dirty="0" err="1" smtClean="0"/>
              <a:t>imparfait</a:t>
            </a:r>
            <a:r>
              <a:rPr lang="en-US" sz="2800" dirty="0" smtClean="0"/>
              <a:t> or passé compose? Justify your choice.</a:t>
            </a:r>
            <a:endParaRPr lang="en-US" sz="2800" dirty="0"/>
          </a:p>
          <a:p>
            <a:endParaRPr lang="en-US" sz="1100" dirty="0"/>
          </a:p>
          <a:p>
            <a:pPr marL="0" indent="0">
              <a:buNone/>
            </a:pPr>
            <a:r>
              <a:rPr lang="fr-FR" sz="2800" dirty="0"/>
              <a:t>Clark Kent </a:t>
            </a:r>
            <a:r>
              <a:rPr lang="fr-FR" sz="2800" dirty="0"/>
              <a:t>________________ </a:t>
            </a:r>
            <a:r>
              <a:rPr lang="fr-FR" sz="2800" dirty="0" smtClean="0"/>
              <a:t>(travailler) </a:t>
            </a:r>
            <a:r>
              <a:rPr lang="fr-FR" sz="2800" dirty="0"/>
              <a:t>à la Planète Quotidienne. </a:t>
            </a:r>
            <a:r>
              <a:rPr lang="fr-FR" sz="2800" dirty="0" smtClean="0"/>
              <a:t>Il </a:t>
            </a:r>
            <a:r>
              <a:rPr lang="fr-FR" sz="2800" dirty="0"/>
              <a:t>________________ </a:t>
            </a:r>
            <a:r>
              <a:rPr lang="fr-FR" sz="2800" dirty="0" smtClean="0"/>
              <a:t>(aimer) </a:t>
            </a:r>
            <a:r>
              <a:rPr lang="fr-FR" sz="2800" dirty="0"/>
              <a:t>son </a:t>
            </a:r>
            <a:r>
              <a:rPr lang="fr-FR" sz="2800" dirty="0" smtClean="0"/>
              <a:t>travail mais il y </a:t>
            </a:r>
            <a:r>
              <a:rPr lang="fr-FR" sz="2800" dirty="0"/>
              <a:t>________________ </a:t>
            </a:r>
            <a:r>
              <a:rPr lang="fr-FR" sz="2800" dirty="0" smtClean="0"/>
              <a:t>(avoir) un problème.  Clark </a:t>
            </a:r>
            <a:r>
              <a:rPr lang="fr-FR" sz="2800" dirty="0"/>
              <a:t>________________ </a:t>
            </a:r>
            <a:r>
              <a:rPr lang="fr-FR" sz="2800" dirty="0" smtClean="0"/>
              <a:t>(être) </a:t>
            </a:r>
            <a:r>
              <a:rPr lang="fr-FR" sz="2800" dirty="0"/>
              <a:t>amoureux d'une jeune femme qui </a:t>
            </a:r>
            <a:r>
              <a:rPr lang="fr-FR" sz="2800" dirty="0"/>
              <a:t>________________ </a:t>
            </a:r>
            <a:r>
              <a:rPr lang="fr-FR" sz="2800" dirty="0" smtClean="0"/>
              <a:t>(s’appeler) </a:t>
            </a:r>
            <a:r>
              <a:rPr lang="fr-FR" sz="2800" dirty="0"/>
              <a:t>Lois. </a:t>
            </a:r>
            <a:endParaRPr lang="fr-FR" sz="2800" dirty="0" smtClean="0"/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2800" dirty="0" smtClean="0"/>
              <a:t>Un </a:t>
            </a:r>
            <a:r>
              <a:rPr lang="fr-FR" sz="2800" dirty="0"/>
              <a:t>jour, Clark </a:t>
            </a:r>
            <a:r>
              <a:rPr lang="fr-FR" sz="2800" dirty="0"/>
              <a:t>________________ </a:t>
            </a:r>
            <a:r>
              <a:rPr lang="fr-FR" sz="2800" dirty="0" smtClean="0"/>
              <a:t>(écrire) </a:t>
            </a:r>
            <a:r>
              <a:rPr lang="fr-FR" sz="2800" dirty="0"/>
              <a:t>dans son bureau quand tout à coup il </a:t>
            </a:r>
            <a:r>
              <a:rPr lang="fr-FR" sz="2800" dirty="0"/>
              <a:t>________________ </a:t>
            </a:r>
            <a:r>
              <a:rPr lang="fr-FR" sz="2800" dirty="0" smtClean="0"/>
              <a:t>(entendre) </a:t>
            </a:r>
            <a:r>
              <a:rPr lang="fr-FR" sz="2800" dirty="0"/>
              <a:t>une explosion dans la rue. </a:t>
            </a:r>
            <a:r>
              <a:rPr lang="fr-FR" sz="2800" dirty="0" smtClean="0"/>
              <a:t>Clark </a:t>
            </a:r>
            <a:r>
              <a:rPr lang="fr-FR" sz="2800" dirty="0"/>
              <a:t>________________ </a:t>
            </a:r>
            <a:r>
              <a:rPr lang="fr-FR" sz="2800" dirty="0" smtClean="0"/>
              <a:t>(entrer) </a:t>
            </a:r>
            <a:r>
              <a:rPr lang="fr-FR" sz="2800" dirty="0"/>
              <a:t>dans une cabine </a:t>
            </a:r>
            <a:r>
              <a:rPr lang="fr-FR" sz="2800" dirty="0" smtClean="0"/>
              <a:t>téléphonique.  Il </a:t>
            </a:r>
            <a:r>
              <a:rPr lang="fr-FR" sz="2800" dirty="0"/>
              <a:t>________________ </a:t>
            </a:r>
            <a:r>
              <a:rPr lang="fr-FR" sz="2800" dirty="0" smtClean="0"/>
              <a:t>(changer) </a:t>
            </a:r>
            <a:r>
              <a:rPr lang="fr-FR" sz="2800" dirty="0"/>
              <a:t>de vêtements et tout de suite il </a:t>
            </a:r>
            <a:r>
              <a:rPr lang="fr-FR" sz="2800" dirty="0"/>
              <a:t>________________ </a:t>
            </a:r>
            <a:r>
              <a:rPr lang="fr-FR" sz="2800" dirty="0" smtClean="0"/>
              <a:t>(devenir) </a:t>
            </a:r>
            <a:r>
              <a:rPr lang="fr-FR" sz="2800" dirty="0"/>
              <a:t>Superman! A ce moment, Lois </a:t>
            </a:r>
            <a:r>
              <a:rPr lang="fr-FR" sz="2800" dirty="0"/>
              <a:t>________________ </a:t>
            </a:r>
            <a:r>
              <a:rPr lang="fr-FR" sz="2800" dirty="0" smtClean="0"/>
              <a:t>(savoir) </a:t>
            </a:r>
            <a:r>
              <a:rPr lang="fr-FR" sz="2800" dirty="0"/>
              <a:t>le secret de Clark, et elle </a:t>
            </a:r>
            <a:r>
              <a:rPr lang="fr-FR" sz="2800" dirty="0"/>
              <a:t>________________ </a:t>
            </a:r>
            <a:r>
              <a:rPr lang="fr-FR" sz="2800" dirty="0" smtClean="0"/>
              <a:t>(tomber) </a:t>
            </a:r>
            <a:r>
              <a:rPr lang="fr-FR" sz="2800" dirty="0"/>
              <a:t>amoureuse de lui.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9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-307515" y="1514901"/>
            <a:ext cx="8914536" cy="5239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1. Take the nous form of the verb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2. Drop the –</a:t>
            </a:r>
            <a:r>
              <a:rPr lang="en-US" sz="3600" dirty="0" err="1" smtClean="0">
                <a:solidFill>
                  <a:schemeClr val="tx1"/>
                </a:solidFill>
              </a:rPr>
              <a:t>ons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3. Add the correct ending</a:t>
            </a:r>
          </a:p>
          <a:p>
            <a:pPr marL="640080" lvl="2" indent="0" algn="ctr">
              <a:buFont typeface="Arial" pitchFamily="34" charset="0"/>
              <a:buNone/>
            </a:pPr>
            <a:endParaRPr lang="en-US" dirty="0"/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Je –</a:t>
            </a:r>
            <a:r>
              <a:rPr lang="en-US" sz="3600" dirty="0" err="1" smtClean="0">
                <a:solidFill>
                  <a:schemeClr val="tx1"/>
                </a:solidFill>
              </a:rPr>
              <a:t>ais</a:t>
            </a:r>
            <a:r>
              <a:rPr lang="en-US" sz="3600" dirty="0" smtClean="0">
                <a:solidFill>
                  <a:schemeClr val="tx1"/>
                </a:solidFill>
              </a:rPr>
              <a:t>	    Nous –ions 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Tu</a:t>
            </a:r>
            <a:r>
              <a:rPr lang="en-US" sz="3600" dirty="0" smtClean="0">
                <a:solidFill>
                  <a:schemeClr val="tx1"/>
                </a:solidFill>
              </a:rPr>
              <a:t> –</a:t>
            </a:r>
            <a:r>
              <a:rPr lang="en-US" sz="3600" dirty="0" err="1" smtClean="0">
                <a:solidFill>
                  <a:schemeClr val="tx1"/>
                </a:solidFill>
              </a:rPr>
              <a:t>ais</a:t>
            </a:r>
            <a:r>
              <a:rPr lang="en-US" sz="3600" dirty="0" smtClean="0">
                <a:solidFill>
                  <a:schemeClr val="tx1"/>
                </a:solidFill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</a:rPr>
              <a:t>Vous</a:t>
            </a:r>
            <a:r>
              <a:rPr lang="en-US" sz="3600" dirty="0" smtClean="0">
                <a:solidFill>
                  <a:schemeClr val="tx1"/>
                </a:solidFill>
              </a:rPr>
              <a:t> –</a:t>
            </a:r>
            <a:r>
              <a:rPr lang="en-US" sz="3600" dirty="0" err="1" smtClean="0">
                <a:solidFill>
                  <a:schemeClr val="tx1"/>
                </a:solidFill>
              </a:rPr>
              <a:t>iez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Il/Elle –</a:t>
            </a:r>
            <a:r>
              <a:rPr lang="en-US" sz="3600" dirty="0" err="1" smtClean="0">
                <a:solidFill>
                  <a:schemeClr val="tx1"/>
                </a:solidFill>
              </a:rPr>
              <a:t>ait</a:t>
            </a:r>
            <a:r>
              <a:rPr lang="en-US" sz="3600" dirty="0" smtClean="0">
                <a:solidFill>
                  <a:schemeClr val="tx1"/>
                </a:solidFill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</a:rPr>
              <a:t>Ils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Elles</a:t>
            </a:r>
            <a:r>
              <a:rPr lang="en-US" sz="3600" dirty="0" smtClean="0">
                <a:solidFill>
                  <a:schemeClr val="tx1"/>
                </a:solidFill>
              </a:rPr>
              <a:t> –</a:t>
            </a:r>
            <a:r>
              <a:rPr lang="en-US" sz="3600" dirty="0" err="1" smtClean="0">
                <a:solidFill>
                  <a:schemeClr val="tx1"/>
                </a:solidFill>
              </a:rPr>
              <a:t>aient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Exemples</a:t>
            </a:r>
            <a:r>
              <a:rPr lang="en-US" sz="3600" dirty="0" smtClean="0">
                <a:solidFill>
                  <a:schemeClr val="tx1"/>
                </a:solidFill>
              </a:rPr>
              <a:t>: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J’étais</a:t>
            </a:r>
            <a:r>
              <a:rPr lang="en-US" sz="3600" dirty="0" smtClean="0">
                <a:solidFill>
                  <a:schemeClr val="tx1"/>
                </a:solidFill>
              </a:rPr>
              <a:t> petite.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Il </a:t>
            </a:r>
            <a:r>
              <a:rPr lang="en-US" sz="3600" dirty="0" err="1" smtClean="0">
                <a:solidFill>
                  <a:schemeClr val="tx1"/>
                </a:solidFill>
              </a:rPr>
              <a:t>aimait</a:t>
            </a:r>
            <a:r>
              <a:rPr lang="en-US" sz="3600" dirty="0" smtClean="0">
                <a:solidFill>
                  <a:schemeClr val="tx1"/>
                </a:solidFill>
              </a:rPr>
              <a:t> des </a:t>
            </a:r>
            <a:r>
              <a:rPr lang="en-US" sz="3600" dirty="0" err="1" smtClean="0">
                <a:solidFill>
                  <a:schemeClr val="tx1"/>
                </a:solidFill>
              </a:rPr>
              <a:t>voitures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Nous </a:t>
            </a:r>
            <a:r>
              <a:rPr lang="en-US" sz="3600" dirty="0" err="1" smtClean="0">
                <a:solidFill>
                  <a:schemeClr val="tx1"/>
                </a:solidFill>
              </a:rPr>
              <a:t>jouions</a:t>
            </a:r>
            <a:r>
              <a:rPr lang="en-US" sz="3600" dirty="0" smtClean="0">
                <a:solidFill>
                  <a:schemeClr val="tx1"/>
                </a:solidFill>
              </a:rPr>
              <a:t> avec des </a:t>
            </a:r>
            <a:r>
              <a:rPr lang="en-US" sz="3600" dirty="0" err="1" smtClean="0">
                <a:solidFill>
                  <a:schemeClr val="tx1"/>
                </a:solidFill>
              </a:rPr>
              <a:t>poupées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395785"/>
            <a:ext cx="5158854" cy="996287"/>
          </a:xfrm>
        </p:spPr>
        <p:txBody>
          <a:bodyPr/>
          <a:lstStyle/>
          <a:p>
            <a:r>
              <a:rPr lang="en-US" dirty="0" err="1" smtClean="0"/>
              <a:t>L’Imparfait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368490"/>
            <a:ext cx="3657600" cy="5732059"/>
          </a:xfrm>
        </p:spPr>
        <p:txBody>
          <a:bodyPr>
            <a:normAutofit/>
          </a:bodyPr>
          <a:lstStyle/>
          <a:p>
            <a:r>
              <a:rPr lang="en-US" dirty="0" smtClean="0"/>
              <a:t>Nous – </a:t>
            </a:r>
            <a:r>
              <a:rPr lang="en-US" dirty="0" err="1" smtClean="0"/>
              <a:t>venir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– </a:t>
            </a:r>
            <a:r>
              <a:rPr lang="en-US" dirty="0" smtClean="0"/>
              <a:t>arriver</a:t>
            </a:r>
            <a:endParaRPr lang="en-US" dirty="0"/>
          </a:p>
          <a:p>
            <a:r>
              <a:rPr lang="en-US" dirty="0" smtClean="0"/>
              <a:t>Je – </a:t>
            </a:r>
            <a:r>
              <a:rPr lang="en-US" dirty="0" smtClean="0"/>
              <a:t>lire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– se </a:t>
            </a:r>
            <a:r>
              <a:rPr lang="en-US" dirty="0" err="1" smtClean="0"/>
              <a:t>brosser</a:t>
            </a:r>
            <a:endParaRPr lang="en-US" dirty="0" smtClean="0"/>
          </a:p>
          <a:p>
            <a:r>
              <a:rPr lang="en-US" dirty="0" err="1" smtClean="0"/>
              <a:t>Ils</a:t>
            </a:r>
            <a:r>
              <a:rPr lang="en-US" dirty="0" smtClean="0"/>
              <a:t> – </a:t>
            </a:r>
            <a:r>
              <a:rPr lang="en-US" dirty="0" err="1" smtClean="0"/>
              <a:t>sortir</a:t>
            </a:r>
            <a:endParaRPr lang="en-US" dirty="0" smtClean="0"/>
          </a:p>
          <a:p>
            <a:r>
              <a:rPr lang="en-US" dirty="0" smtClean="0"/>
              <a:t>On – </a:t>
            </a:r>
            <a:r>
              <a:rPr lang="en-US" dirty="0" err="1" smtClean="0"/>
              <a:t>voir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2513"/>
            <a:ext cx="3840192" cy="5418161"/>
          </a:xfrm>
        </p:spPr>
        <p:txBody>
          <a:bodyPr>
            <a:normAutofit/>
          </a:bodyPr>
          <a:lstStyle/>
          <a:p>
            <a:r>
              <a:rPr lang="en-US" dirty="0" smtClean="0"/>
              <a:t>Nous </a:t>
            </a:r>
            <a:r>
              <a:rPr lang="en-US" dirty="0" err="1" smtClean="0"/>
              <a:t>venions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arriviez</a:t>
            </a:r>
            <a:endParaRPr lang="en-US" dirty="0"/>
          </a:p>
          <a:p>
            <a:r>
              <a:rPr lang="en-US" dirty="0" smtClean="0"/>
              <a:t>Je </a:t>
            </a:r>
            <a:r>
              <a:rPr lang="en-US" dirty="0" err="1" smtClean="0"/>
              <a:t>lisais</a:t>
            </a:r>
            <a:endParaRPr lang="en-US" dirty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brossais</a:t>
            </a:r>
            <a:endParaRPr lang="en-US" dirty="0"/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sortaient</a:t>
            </a:r>
            <a:endParaRPr lang="en-US" dirty="0"/>
          </a:p>
          <a:p>
            <a:r>
              <a:rPr lang="en-US" dirty="0" smtClean="0"/>
              <a:t>On </a:t>
            </a:r>
            <a:r>
              <a:rPr lang="en-US" dirty="0" err="1" smtClean="0"/>
              <a:t>voyait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0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-307515" y="1514901"/>
            <a:ext cx="8914536" cy="5239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1. </a:t>
            </a:r>
            <a:r>
              <a:rPr lang="en-US" sz="3600" dirty="0" err="1" smtClean="0">
                <a:solidFill>
                  <a:schemeClr val="tx1"/>
                </a:solidFill>
              </a:rPr>
              <a:t>Avoir</a:t>
            </a:r>
            <a:r>
              <a:rPr lang="en-US" sz="3600" dirty="0" smtClean="0">
                <a:solidFill>
                  <a:schemeClr val="tx1"/>
                </a:solidFill>
              </a:rPr>
              <a:t> or </a:t>
            </a:r>
            <a:r>
              <a:rPr lang="en-US" sz="3600" dirty="0" err="1" smtClean="0">
                <a:solidFill>
                  <a:schemeClr val="tx1"/>
                </a:solidFill>
              </a:rPr>
              <a:t>Etre</a:t>
            </a:r>
            <a:r>
              <a:rPr lang="en-US" sz="3600" dirty="0" smtClean="0">
                <a:solidFill>
                  <a:schemeClr val="tx1"/>
                </a:solidFill>
              </a:rPr>
              <a:t> conjugated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2. </a:t>
            </a:r>
            <a:r>
              <a:rPr lang="en-US" sz="3600" dirty="0" err="1" smtClean="0">
                <a:solidFill>
                  <a:schemeClr val="tx1"/>
                </a:solidFill>
              </a:rPr>
              <a:t>Participe</a:t>
            </a:r>
            <a:r>
              <a:rPr lang="en-US" sz="3600" dirty="0" smtClean="0">
                <a:solidFill>
                  <a:schemeClr val="tx1"/>
                </a:solidFill>
              </a:rPr>
              <a:t> passé </a:t>
            </a:r>
            <a:r>
              <a:rPr lang="en-US" sz="3600" dirty="0" err="1" smtClean="0">
                <a:solidFill>
                  <a:schemeClr val="tx1"/>
                </a:solidFill>
              </a:rPr>
              <a:t>regulier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ou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irregulier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640080" lvl="2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3. Accord</a:t>
            </a:r>
          </a:p>
          <a:p>
            <a:pPr marL="640080" lvl="2" indent="0" algn="ctr"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Avoir</a:t>
            </a:r>
            <a:r>
              <a:rPr lang="en-US" sz="3600" dirty="0" smtClean="0">
                <a:solidFill>
                  <a:schemeClr val="tx1"/>
                </a:solidFill>
              </a:rPr>
              <a:t> – non</a:t>
            </a:r>
          </a:p>
          <a:p>
            <a:pPr marL="640080" lvl="2" indent="0" algn="ctr"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Être</a:t>
            </a:r>
            <a:r>
              <a:rPr lang="en-US" sz="3600" dirty="0" smtClean="0">
                <a:solidFill>
                  <a:schemeClr val="tx1"/>
                </a:solidFill>
              </a:rPr>
              <a:t> - </a:t>
            </a:r>
            <a:r>
              <a:rPr lang="en-US" sz="3600" dirty="0" err="1" smtClean="0">
                <a:solidFill>
                  <a:schemeClr val="tx1"/>
                </a:solidFill>
              </a:rPr>
              <a:t>oui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endParaRPr lang="en-US" dirty="0"/>
          </a:p>
          <a:p>
            <a:pPr marL="640080" lvl="2" indent="0" algn="ctr">
              <a:buFont typeface="Arial" pitchFamily="34" charset="0"/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Exemples</a:t>
            </a:r>
            <a:r>
              <a:rPr lang="en-US" sz="3600" dirty="0" smtClean="0">
                <a:solidFill>
                  <a:schemeClr val="tx1"/>
                </a:solidFill>
              </a:rPr>
              <a:t>: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Je </a:t>
            </a:r>
            <a:r>
              <a:rPr lang="en-US" sz="3600" dirty="0" err="1" smtClean="0">
                <a:solidFill>
                  <a:schemeClr val="tx1"/>
                </a:solidFill>
              </a:rPr>
              <a:t>suis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tombé</a:t>
            </a:r>
            <a:r>
              <a:rPr lang="en-US" sz="3600" dirty="0" smtClean="0">
                <a:solidFill>
                  <a:schemeClr val="tx1"/>
                </a:solidFill>
              </a:rPr>
              <a:t>(e).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Il a conduit les </a:t>
            </a:r>
            <a:r>
              <a:rPr lang="en-US" sz="3600" dirty="0" err="1" smtClean="0">
                <a:solidFill>
                  <a:schemeClr val="tx1"/>
                </a:solidFill>
              </a:rPr>
              <a:t>voitures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Nous </a:t>
            </a:r>
            <a:r>
              <a:rPr lang="en-US" sz="3600" dirty="0" err="1" smtClean="0">
                <a:solidFill>
                  <a:schemeClr val="tx1"/>
                </a:solidFill>
              </a:rPr>
              <a:t>avons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joué</a:t>
            </a:r>
            <a:r>
              <a:rPr lang="en-US" sz="3600" dirty="0" smtClean="0">
                <a:solidFill>
                  <a:schemeClr val="tx1"/>
                </a:solidFill>
              </a:rPr>
              <a:t> avec des </a:t>
            </a:r>
            <a:r>
              <a:rPr lang="en-US" sz="3600" dirty="0" err="1" smtClean="0">
                <a:solidFill>
                  <a:schemeClr val="tx1"/>
                </a:solidFill>
              </a:rPr>
              <a:t>poupées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7041" y="412008"/>
            <a:ext cx="5710945" cy="996287"/>
          </a:xfrm>
        </p:spPr>
        <p:txBody>
          <a:bodyPr>
            <a:normAutofit/>
          </a:bodyPr>
          <a:lstStyle/>
          <a:p>
            <a:r>
              <a:rPr lang="en-US" dirty="0" smtClean="0"/>
              <a:t>Le Passé </a:t>
            </a:r>
            <a:r>
              <a:rPr lang="en-US" dirty="0" err="1" smtClean="0"/>
              <a:t>Composé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368490"/>
            <a:ext cx="3657600" cy="5732059"/>
          </a:xfrm>
        </p:spPr>
        <p:txBody>
          <a:bodyPr>
            <a:normAutofit/>
          </a:bodyPr>
          <a:lstStyle/>
          <a:p>
            <a:r>
              <a:rPr lang="en-US" dirty="0" smtClean="0"/>
              <a:t>Nous – </a:t>
            </a:r>
            <a:r>
              <a:rPr lang="en-US" dirty="0" err="1" smtClean="0"/>
              <a:t>venir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– </a:t>
            </a:r>
            <a:r>
              <a:rPr lang="en-US" dirty="0" smtClean="0"/>
              <a:t>arriver</a:t>
            </a:r>
            <a:endParaRPr lang="en-US" dirty="0"/>
          </a:p>
          <a:p>
            <a:r>
              <a:rPr lang="en-US" dirty="0" smtClean="0"/>
              <a:t>Je – </a:t>
            </a:r>
            <a:r>
              <a:rPr lang="en-US" dirty="0" smtClean="0"/>
              <a:t>lire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– se </a:t>
            </a:r>
            <a:r>
              <a:rPr lang="en-US" dirty="0" err="1" smtClean="0"/>
              <a:t>brosser</a:t>
            </a:r>
            <a:endParaRPr lang="en-US" dirty="0" smtClean="0"/>
          </a:p>
          <a:p>
            <a:r>
              <a:rPr lang="en-US" dirty="0" err="1" smtClean="0"/>
              <a:t>Ils</a:t>
            </a:r>
            <a:r>
              <a:rPr lang="en-US" dirty="0" smtClean="0"/>
              <a:t> – </a:t>
            </a:r>
            <a:r>
              <a:rPr lang="en-US" dirty="0" err="1" smtClean="0"/>
              <a:t>sortir</a:t>
            </a:r>
            <a:endParaRPr lang="en-US" dirty="0" smtClean="0"/>
          </a:p>
          <a:p>
            <a:r>
              <a:rPr lang="en-US" dirty="0" smtClean="0"/>
              <a:t>On – </a:t>
            </a:r>
            <a:r>
              <a:rPr lang="en-US" dirty="0" err="1" smtClean="0"/>
              <a:t>voir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2513"/>
            <a:ext cx="3840192" cy="5418161"/>
          </a:xfrm>
        </p:spPr>
        <p:txBody>
          <a:bodyPr>
            <a:normAutofit/>
          </a:bodyPr>
          <a:lstStyle/>
          <a:p>
            <a:r>
              <a:rPr lang="en-US" dirty="0" smtClean="0"/>
              <a:t>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venuS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/>
              <a:t>arrivé</a:t>
            </a:r>
            <a:r>
              <a:rPr lang="en-US" dirty="0" smtClean="0"/>
              <a:t>(s)</a:t>
            </a:r>
            <a:endParaRPr lang="en-US" dirty="0"/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lu</a:t>
            </a:r>
            <a:endParaRPr lang="en-US" dirty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t’es</a:t>
            </a:r>
            <a:r>
              <a:rPr lang="en-US" dirty="0" smtClean="0"/>
              <a:t> </a:t>
            </a:r>
            <a:r>
              <a:rPr lang="en-US" dirty="0" err="1" smtClean="0"/>
              <a:t>brossé</a:t>
            </a:r>
            <a:r>
              <a:rPr lang="en-US" dirty="0" smtClean="0"/>
              <a:t>(e)</a:t>
            </a:r>
            <a:endParaRPr lang="en-US" dirty="0"/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sortiS</a:t>
            </a:r>
            <a:endParaRPr lang="en-US" dirty="0"/>
          </a:p>
          <a:p>
            <a:r>
              <a:rPr lang="en-US" dirty="0" smtClean="0"/>
              <a:t>On </a:t>
            </a:r>
            <a:r>
              <a:rPr lang="en-US" dirty="0" smtClean="0"/>
              <a:t>a vu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62000" y="4606506"/>
            <a:ext cx="859191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/>
              <a:t>L’Imparfait</a:t>
            </a:r>
            <a:r>
              <a:rPr lang="en-US" altLang="en-US" dirty="0" smtClean="0"/>
              <a:t> et le Passé </a:t>
            </a:r>
            <a:r>
              <a:rPr lang="en-US" altLang="en-US" dirty="0" err="1" smtClean="0"/>
              <a:t>Composé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0" y="354842"/>
            <a:ext cx="8382000" cy="515885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1. </a:t>
            </a:r>
            <a:r>
              <a:rPr lang="en-US" altLang="en-US" dirty="0" smtClean="0"/>
              <a:t>One day she </a:t>
            </a:r>
            <a:r>
              <a:rPr lang="en-US" altLang="en-US" u="sng" dirty="0" smtClean="0"/>
              <a:t>made </a:t>
            </a:r>
            <a:r>
              <a:rPr lang="en-US" altLang="en-US" dirty="0" smtClean="0"/>
              <a:t>a fort in the garden.</a:t>
            </a:r>
            <a:endParaRPr lang="en-US" altLang="en-US" dirty="0" smtClean="0"/>
          </a:p>
          <a:p>
            <a:pPr marL="320040" lvl="1" indent="0">
              <a:buNone/>
            </a:pPr>
            <a:r>
              <a:rPr lang="en-US" altLang="en-US" dirty="0" smtClean="0"/>
              <a:t>	</a:t>
            </a:r>
            <a:r>
              <a:rPr lang="en-US" altLang="en-US" sz="2400" dirty="0" smtClean="0"/>
              <a:t>Un jour </a:t>
            </a:r>
            <a:r>
              <a:rPr lang="en-US" altLang="en-US" sz="2400" dirty="0" err="1"/>
              <a:t>e</a:t>
            </a:r>
            <a:r>
              <a:rPr lang="en-US" altLang="en-US" sz="2400" dirty="0" err="1" smtClean="0"/>
              <a:t>lle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a fait </a:t>
            </a:r>
            <a:r>
              <a:rPr lang="en-US" altLang="en-US" sz="2400" dirty="0" smtClean="0"/>
              <a:t>un fort </a:t>
            </a:r>
            <a:r>
              <a:rPr lang="en-US" altLang="en-US" sz="2400" dirty="0" err="1" smtClean="0"/>
              <a:t>dans</a:t>
            </a:r>
            <a:r>
              <a:rPr lang="en-US" altLang="en-US" sz="2400" dirty="0" smtClean="0"/>
              <a:t> le </a:t>
            </a:r>
            <a:r>
              <a:rPr lang="en-US" altLang="en-US" sz="2400" dirty="0" err="1" smtClean="0"/>
              <a:t>jardin</a:t>
            </a:r>
            <a:r>
              <a:rPr lang="en-US" altLang="en-US" sz="2400" dirty="0" smtClean="0"/>
              <a:t>.</a:t>
            </a:r>
            <a:endParaRPr lang="en-US" altLang="en-US" sz="2400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2. They </a:t>
            </a:r>
            <a:r>
              <a:rPr lang="en-US" altLang="en-US" u="sng" dirty="0" smtClean="0"/>
              <a:t>were finishing </a:t>
            </a:r>
            <a:r>
              <a:rPr lang="en-US" altLang="en-US" dirty="0" smtClean="0"/>
              <a:t>their homework when class </a:t>
            </a:r>
            <a:r>
              <a:rPr lang="en-US" altLang="en-US" u="sng" dirty="0" smtClean="0"/>
              <a:t>ended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err="1" smtClean="0"/>
              <a:t>Ils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finissaient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/>
              <a:t>leurs</a:t>
            </a:r>
            <a:r>
              <a:rPr lang="en-US" altLang="en-US" dirty="0" smtClean="0"/>
              <a:t> devoirs </a:t>
            </a:r>
            <a:r>
              <a:rPr lang="en-US" altLang="en-US" dirty="0" err="1" smtClean="0"/>
              <a:t>q</a:t>
            </a:r>
            <a:r>
              <a:rPr lang="en-US" altLang="en-US" dirty="0" err="1" smtClean="0"/>
              <a:t>uand</a:t>
            </a:r>
            <a:r>
              <a:rPr lang="en-US" altLang="en-US" dirty="0" smtClean="0"/>
              <a:t> le </a:t>
            </a:r>
            <a:r>
              <a:rPr lang="en-US" altLang="en-US" dirty="0" err="1" smtClean="0"/>
              <a:t>cours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a </a:t>
            </a:r>
            <a:r>
              <a:rPr lang="en-US" altLang="en-US" dirty="0" err="1" smtClean="0">
                <a:solidFill>
                  <a:srgbClr val="FF0000"/>
                </a:solidFill>
              </a:rPr>
              <a:t>termin</a:t>
            </a:r>
            <a:r>
              <a:rPr lang="en-US" altLang="en-US" dirty="0" err="1" smtClean="0">
                <a:solidFill>
                  <a:srgbClr val="FF0000"/>
                </a:solidFill>
              </a:rPr>
              <a:t>é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3</a:t>
            </a:r>
            <a:r>
              <a:rPr lang="en-US" altLang="en-US" dirty="0" smtClean="0"/>
              <a:t>. </a:t>
            </a:r>
            <a:r>
              <a:rPr lang="en-US" altLang="en-US" dirty="0" smtClean="0"/>
              <a:t>We often</a:t>
            </a:r>
            <a:r>
              <a:rPr lang="en-US" altLang="en-US" u="sng" dirty="0" smtClean="0"/>
              <a:t> explored </a:t>
            </a:r>
            <a:r>
              <a:rPr lang="en-US" altLang="en-US" dirty="0" smtClean="0"/>
              <a:t>the </a:t>
            </a:r>
            <a:r>
              <a:rPr lang="en-US" altLang="en-US" dirty="0" err="1" smtClean="0"/>
              <a:t>parc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	</a:t>
            </a:r>
            <a:r>
              <a:rPr lang="en-US" altLang="en-US" dirty="0" smtClean="0"/>
              <a:t>Nous </a:t>
            </a:r>
            <a:r>
              <a:rPr lang="en-US" altLang="en-US" dirty="0" err="1" smtClean="0">
                <a:solidFill>
                  <a:srgbClr val="FF0000"/>
                </a:solidFill>
              </a:rPr>
              <a:t>explorions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/>
              <a:t>souvent</a:t>
            </a:r>
            <a:r>
              <a:rPr lang="en-US" altLang="en-US" dirty="0" smtClean="0"/>
              <a:t> le </a:t>
            </a:r>
            <a:r>
              <a:rPr lang="en-US" altLang="en-US" dirty="0" err="1" smtClean="0"/>
              <a:t>parc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 smtClean="0"/>
              <a:t>4. </a:t>
            </a:r>
            <a:r>
              <a:rPr lang="en-US" altLang="en-US" dirty="0" smtClean="0"/>
              <a:t>I </a:t>
            </a:r>
            <a:r>
              <a:rPr lang="en-US" altLang="en-US" u="sng" dirty="0" smtClean="0"/>
              <a:t>was </a:t>
            </a:r>
            <a:r>
              <a:rPr lang="en-US" altLang="en-US" dirty="0" smtClean="0"/>
              <a:t>obedient and always </a:t>
            </a:r>
            <a:r>
              <a:rPr lang="en-US" altLang="en-US" u="sng" dirty="0" smtClean="0"/>
              <a:t>listened</a:t>
            </a:r>
            <a:r>
              <a:rPr lang="en-US" altLang="en-US" dirty="0" smtClean="0"/>
              <a:t> to my mom.</a:t>
            </a: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J’</a:t>
            </a:r>
            <a:r>
              <a:rPr lang="en-US" altLang="en-US" dirty="0" err="1" smtClean="0">
                <a:solidFill>
                  <a:srgbClr val="FF0000"/>
                </a:solidFill>
              </a:rPr>
              <a:t>étais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obéissante</a:t>
            </a:r>
            <a:r>
              <a:rPr lang="en-US" altLang="en-US" dirty="0" smtClean="0"/>
              <a:t> et </a:t>
            </a:r>
            <a:r>
              <a:rPr lang="en-US" altLang="en-US" dirty="0" err="1" smtClean="0"/>
              <a:t>j’</a:t>
            </a:r>
            <a:r>
              <a:rPr lang="en-US" altLang="en-US" dirty="0" err="1" smtClean="0">
                <a:solidFill>
                  <a:srgbClr val="FF0000"/>
                </a:solidFill>
              </a:rPr>
              <a:t>écoutais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toujours</a:t>
            </a:r>
            <a:r>
              <a:rPr lang="en-US" altLang="en-US" dirty="0" smtClean="0"/>
              <a:t> ma </a:t>
            </a:r>
            <a:r>
              <a:rPr lang="en-US" altLang="en-US" dirty="0" err="1" smtClean="0"/>
              <a:t>mère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412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744" y="435825"/>
            <a:ext cx="6781800" cy="1185942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à</a:t>
            </a:r>
            <a:r>
              <a:rPr lang="fr-FR" dirty="0" smtClean="0"/>
              <a:t> l’âge </a:t>
            </a:r>
            <a:r>
              <a:rPr lang="fr-FR" dirty="0" smtClean="0"/>
              <a:t>10 </a:t>
            </a:r>
            <a:r>
              <a:rPr lang="fr-FR" dirty="0" smtClean="0"/>
              <a:t>ans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149383" y="1967010"/>
            <a:ext cx="31177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Quand </a:t>
            </a:r>
            <a:r>
              <a:rPr lang="fr-FR" sz="2800" dirty="0" smtClean="0">
                <a:solidFill>
                  <a:srgbClr val="FF0000"/>
                </a:solidFill>
              </a:rPr>
              <a:t>j’avais</a:t>
            </a:r>
            <a:r>
              <a:rPr lang="fr-FR" sz="2800" dirty="0" smtClean="0"/>
              <a:t> </a:t>
            </a:r>
            <a:r>
              <a:rPr lang="fr-FR" sz="2800" dirty="0" smtClean="0"/>
              <a:t>10 </a:t>
            </a:r>
            <a:r>
              <a:rPr lang="fr-FR" sz="2800" dirty="0" smtClean="0"/>
              <a:t>ans </a:t>
            </a:r>
            <a:r>
              <a:rPr lang="fr-FR" sz="2800" dirty="0" smtClean="0"/>
              <a:t>j’</a:t>
            </a:r>
            <a:r>
              <a:rPr lang="fr-FR" sz="2800" dirty="0" smtClean="0">
                <a:solidFill>
                  <a:srgbClr val="FF0000"/>
                </a:solidFill>
              </a:rPr>
              <a:t>aimais</a:t>
            </a:r>
            <a:r>
              <a:rPr lang="fr-FR" sz="2800" dirty="0" smtClean="0"/>
              <a:t> bien l’école.  J’</a:t>
            </a:r>
            <a:r>
              <a:rPr lang="fr-FR" sz="2800" dirty="0" smtClean="0">
                <a:solidFill>
                  <a:srgbClr val="FF0000"/>
                </a:solidFill>
              </a:rPr>
              <a:t>étudiais</a:t>
            </a:r>
            <a:r>
              <a:rPr lang="fr-FR" sz="2800" dirty="0" smtClean="0"/>
              <a:t> souvent et je </a:t>
            </a:r>
            <a:r>
              <a:rPr lang="fr-FR" sz="2800" dirty="0" smtClean="0">
                <a:solidFill>
                  <a:srgbClr val="FF0000"/>
                </a:solidFill>
              </a:rPr>
              <a:t>finissais</a:t>
            </a:r>
            <a:r>
              <a:rPr lang="fr-FR" sz="2800" dirty="0" smtClean="0"/>
              <a:t> mes devoirs. J’</a:t>
            </a:r>
            <a:r>
              <a:rPr lang="fr-FR" sz="2800" dirty="0" smtClean="0">
                <a:solidFill>
                  <a:srgbClr val="FF0000"/>
                </a:solidFill>
              </a:rPr>
              <a:t>étais</a:t>
            </a:r>
            <a:r>
              <a:rPr lang="fr-FR" sz="2800" dirty="0" smtClean="0"/>
              <a:t> heureuse parce que je </a:t>
            </a:r>
            <a:r>
              <a:rPr lang="fr-FR" sz="2800" dirty="0" smtClean="0">
                <a:solidFill>
                  <a:srgbClr val="FF0000"/>
                </a:solidFill>
              </a:rPr>
              <a:t>jouais</a:t>
            </a:r>
            <a:r>
              <a:rPr lang="fr-FR" sz="2800" dirty="0" smtClean="0"/>
              <a:t> beaucoup avec mes amis.</a:t>
            </a:r>
            <a:endParaRPr lang="fr-FR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31457" y="1967010"/>
            <a:ext cx="33125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Cet été, j’</a:t>
            </a:r>
            <a:r>
              <a:rPr lang="fr-FR" sz="2800" dirty="0" smtClean="0">
                <a:solidFill>
                  <a:srgbClr val="FF0000"/>
                </a:solidFill>
              </a:rPr>
              <a:t>ai visit</a:t>
            </a:r>
            <a:r>
              <a:rPr lang="fr-FR" sz="2800" dirty="0" smtClean="0">
                <a:solidFill>
                  <a:srgbClr val="FF0000"/>
                </a:solidFill>
              </a:rPr>
              <a:t>é </a:t>
            </a:r>
            <a:r>
              <a:rPr lang="fr-FR" sz="2800" dirty="0" smtClean="0"/>
              <a:t>ma grand-mère.  Elle </a:t>
            </a:r>
            <a:r>
              <a:rPr lang="fr-FR" sz="2800" dirty="0" smtClean="0">
                <a:solidFill>
                  <a:srgbClr val="FF0000"/>
                </a:solidFill>
              </a:rPr>
              <a:t>habitait</a:t>
            </a:r>
            <a:r>
              <a:rPr lang="fr-FR" sz="2800" dirty="0" smtClean="0"/>
              <a:t> à Connecticut.  Nous </a:t>
            </a:r>
            <a:r>
              <a:rPr lang="fr-FR" sz="2800" dirty="0" smtClean="0">
                <a:solidFill>
                  <a:srgbClr val="FF0000"/>
                </a:solidFill>
              </a:rPr>
              <a:t>avons voyagé </a:t>
            </a:r>
            <a:r>
              <a:rPr lang="fr-FR" sz="2800" dirty="0" smtClean="0"/>
              <a:t>en avion.  Ma famille </a:t>
            </a:r>
            <a:r>
              <a:rPr lang="fr-FR" sz="2800" dirty="0" smtClean="0">
                <a:solidFill>
                  <a:srgbClr val="FF0000"/>
                </a:solidFill>
              </a:rPr>
              <a:t>a nagé </a:t>
            </a:r>
            <a:r>
              <a:rPr lang="fr-FR" sz="2800" dirty="0" smtClean="0"/>
              <a:t>à la plage.  Nous </a:t>
            </a:r>
            <a:r>
              <a:rPr lang="fr-FR" sz="2800" dirty="0" smtClean="0">
                <a:solidFill>
                  <a:srgbClr val="FF0000"/>
                </a:solidFill>
              </a:rPr>
              <a:t>sommes rentrés </a:t>
            </a:r>
            <a:r>
              <a:rPr lang="fr-FR" sz="2800" dirty="0" smtClean="0"/>
              <a:t>après 4 semaines.</a:t>
            </a:r>
            <a:endParaRPr lang="fr-FR" sz="28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10 year old brown haired gir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438" y="1967010"/>
            <a:ext cx="2553824" cy="357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51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3B7F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5526</TotalTime>
  <Words>384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Newsprint</vt:lpstr>
      <vt:lpstr>French 3 - Unité 3</vt:lpstr>
      <vt:lpstr>PowerPoint Presentation</vt:lpstr>
      <vt:lpstr>L’Imparfait</vt:lpstr>
      <vt:lpstr>PowerPoint Presentation</vt:lpstr>
      <vt:lpstr>Le Passé Composé</vt:lpstr>
      <vt:lpstr>PowerPoint Presentation</vt:lpstr>
      <vt:lpstr>L’Imparfait et le Passé Composé</vt:lpstr>
      <vt:lpstr>à l’âge 10 ans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3 - Unité 3</dc:title>
  <dc:creator>Jenna Flood</dc:creator>
  <cp:lastModifiedBy>Rachel McFarland</cp:lastModifiedBy>
  <cp:revision>81</cp:revision>
  <dcterms:created xsi:type="dcterms:W3CDTF">2015-06-28T03:36:19Z</dcterms:created>
  <dcterms:modified xsi:type="dcterms:W3CDTF">2016-12-09T22:22:20Z</dcterms:modified>
</cp:coreProperties>
</file>