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82" r:id="rId4"/>
    <p:sldId id="283" r:id="rId5"/>
    <p:sldId id="288" r:id="rId6"/>
    <p:sldId id="286" r:id="rId7"/>
    <p:sldId id="289" r:id="rId8"/>
    <p:sldId id="28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9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3 - Unité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399"/>
            <a:ext cx="6858000" cy="14518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Lesson 3.3.3</a:t>
            </a:r>
          </a:p>
          <a:p>
            <a:r>
              <a:rPr lang="en-US" dirty="0" smtClean="0"/>
              <a:t>I can use both the </a:t>
            </a:r>
            <a:r>
              <a:rPr lang="en-US" dirty="0" err="1" smtClean="0"/>
              <a:t>imparfait</a:t>
            </a:r>
            <a:r>
              <a:rPr lang="en-US" dirty="0" smtClean="0"/>
              <a:t> and passé </a:t>
            </a:r>
            <a:r>
              <a:rPr lang="en-US" dirty="0" err="1" smtClean="0"/>
              <a:t>composé</a:t>
            </a:r>
            <a:r>
              <a:rPr lang="en-US" dirty="0" smtClean="0"/>
              <a:t> to describe my childhood.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662" y="685799"/>
            <a:ext cx="8885338" cy="556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793" y="685799"/>
            <a:ext cx="8764438" cy="54562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Partner Chat: </a:t>
            </a:r>
            <a:r>
              <a:rPr lang="en-US" sz="2800" dirty="0" smtClean="0"/>
              <a:t>Should the following verbs be put in the </a:t>
            </a:r>
            <a:r>
              <a:rPr lang="en-US" sz="2800" dirty="0" err="1" smtClean="0"/>
              <a:t>imparfait</a:t>
            </a:r>
            <a:r>
              <a:rPr lang="en-US" sz="2800" dirty="0" smtClean="0"/>
              <a:t> or passé compose? Justify your choice.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Quand</a:t>
            </a:r>
            <a:r>
              <a:rPr lang="en-US" sz="2800" dirty="0" smtClean="0"/>
              <a:t> nous </a:t>
            </a:r>
            <a:r>
              <a:rPr lang="en-US" sz="2800" dirty="0"/>
              <a:t>_____________ </a:t>
            </a:r>
            <a:r>
              <a:rPr lang="en-US" sz="2800" dirty="0" smtClean="0"/>
              <a:t>(</a:t>
            </a:r>
            <a:r>
              <a:rPr lang="en-US" sz="2800" dirty="0" err="1" smtClean="0"/>
              <a:t>être</a:t>
            </a:r>
            <a:r>
              <a:rPr lang="en-US" sz="2800" dirty="0" smtClean="0"/>
              <a:t>) petit</a:t>
            </a:r>
            <a:r>
              <a:rPr lang="en-US" sz="2800" dirty="0"/>
              <a:t>, </a:t>
            </a:r>
            <a:r>
              <a:rPr lang="en-US" sz="2800" dirty="0" smtClean="0"/>
              <a:t>nous _____________(</a:t>
            </a:r>
            <a:r>
              <a:rPr lang="en-US" sz="2800" dirty="0" err="1" smtClean="0"/>
              <a:t>parler</a:t>
            </a:r>
            <a:r>
              <a:rPr lang="en-US" sz="2800" dirty="0" smtClean="0"/>
              <a:t>) </a:t>
            </a:r>
            <a:r>
              <a:rPr lang="en-US" sz="2800" dirty="0" err="1" smtClean="0"/>
              <a:t>souvent</a:t>
            </a:r>
            <a:r>
              <a:rPr lang="en-US" sz="2800" dirty="0" smtClean="0"/>
              <a:t> </a:t>
            </a:r>
            <a:r>
              <a:rPr lang="en-US" sz="2800" dirty="0" err="1" smtClean="0"/>
              <a:t>parce</a:t>
            </a:r>
            <a:r>
              <a:rPr lang="en-US" sz="2800" dirty="0" smtClean="0"/>
              <a:t> que nous </a:t>
            </a:r>
            <a:r>
              <a:rPr lang="en-US" sz="2800" dirty="0" err="1" smtClean="0"/>
              <a:t>étions</a:t>
            </a:r>
            <a:r>
              <a:rPr lang="en-US" sz="2800" dirty="0" smtClean="0"/>
              <a:t> </a:t>
            </a:r>
            <a:r>
              <a:rPr lang="en-US" sz="2800" dirty="0" err="1" smtClean="0"/>
              <a:t>bavards</a:t>
            </a:r>
            <a:r>
              <a:rPr lang="en-US" sz="2800" dirty="0" smtClean="0"/>
              <a:t>. Un jour, nous </a:t>
            </a:r>
            <a:r>
              <a:rPr lang="en-US" sz="2800" dirty="0"/>
              <a:t>_____________ </a:t>
            </a:r>
            <a:r>
              <a:rPr lang="en-US" sz="2800" dirty="0" smtClean="0"/>
              <a:t>(</a:t>
            </a:r>
            <a:r>
              <a:rPr lang="en-US" sz="2800" dirty="0" err="1" smtClean="0"/>
              <a:t>jouer</a:t>
            </a:r>
            <a:r>
              <a:rPr lang="en-US" sz="2800" dirty="0" smtClean="0"/>
              <a:t>) au </a:t>
            </a:r>
            <a:r>
              <a:rPr lang="en-US" sz="2800" dirty="0" err="1" smtClean="0"/>
              <a:t>Monoply</a:t>
            </a:r>
            <a:r>
              <a:rPr lang="en-US" sz="2800" dirty="0" smtClean="0"/>
              <a:t>. Ma </a:t>
            </a:r>
            <a:r>
              <a:rPr lang="en-US" sz="2800" dirty="0" err="1" smtClean="0"/>
              <a:t>mère</a:t>
            </a:r>
            <a:r>
              <a:rPr lang="en-US" sz="2800" dirty="0" smtClean="0"/>
              <a:t> _____________ (</a:t>
            </a:r>
            <a:r>
              <a:rPr lang="en-US" sz="2800" dirty="0" err="1" smtClean="0"/>
              <a:t>gagner</a:t>
            </a:r>
            <a:r>
              <a:rPr lang="en-US" sz="2800" dirty="0" smtClean="0"/>
              <a:t>)! </a:t>
            </a:r>
            <a:r>
              <a:rPr lang="en-US" sz="2800" dirty="0" err="1" smtClean="0"/>
              <a:t>Chaque</a:t>
            </a:r>
            <a:r>
              <a:rPr lang="en-US" sz="2800" dirty="0" smtClean="0"/>
              <a:t> weekend nous _____________ (</a:t>
            </a:r>
            <a:r>
              <a:rPr lang="en-US" sz="2800" dirty="0" err="1" smtClean="0"/>
              <a:t>aller</a:t>
            </a:r>
            <a:r>
              <a:rPr lang="en-US" sz="2800" dirty="0" smtClean="0"/>
              <a:t>) au </a:t>
            </a:r>
            <a:r>
              <a:rPr lang="en-US" sz="2800" dirty="0" err="1" smtClean="0"/>
              <a:t>parc</a:t>
            </a:r>
            <a:r>
              <a:rPr lang="en-US" sz="2800" dirty="0" smtClean="0"/>
              <a:t> et nous ______________ (explorer).  </a:t>
            </a:r>
            <a:r>
              <a:rPr lang="en-US" sz="2800" dirty="0" err="1" smtClean="0"/>
              <a:t>Une</a:t>
            </a:r>
            <a:r>
              <a:rPr lang="en-US" sz="2800" dirty="0" smtClean="0"/>
              <a:t> </a:t>
            </a:r>
            <a:r>
              <a:rPr lang="en-US" sz="2800" dirty="0" err="1" smtClean="0"/>
              <a:t>fois</a:t>
            </a:r>
            <a:r>
              <a:rPr lang="en-US" sz="2800" dirty="0" smtClean="0"/>
              <a:t> mon </a:t>
            </a:r>
            <a:r>
              <a:rPr lang="en-US" sz="2800" dirty="0" err="1" smtClean="0"/>
              <a:t>ami</a:t>
            </a:r>
            <a:r>
              <a:rPr lang="en-US" sz="2800" dirty="0" smtClean="0"/>
              <a:t> Paul _________________ (</a:t>
            </a:r>
            <a:r>
              <a:rPr lang="en-US" sz="2800" dirty="0" err="1" smtClean="0"/>
              <a:t>venir</a:t>
            </a:r>
            <a:r>
              <a:rPr lang="en-US" sz="2800" dirty="0" smtClean="0"/>
              <a:t>) avec nous. Il ________________ (</a:t>
            </a:r>
            <a:r>
              <a:rPr lang="en-US" sz="2800" dirty="0" err="1" smtClean="0"/>
              <a:t>tomber</a:t>
            </a:r>
            <a:r>
              <a:rPr lang="en-US" sz="2800" dirty="0" smtClean="0"/>
              <a:t>) et </a:t>
            </a:r>
            <a:r>
              <a:rPr lang="en-US" sz="2800" dirty="0" err="1" smtClean="0"/>
              <a:t>il</a:t>
            </a:r>
            <a:r>
              <a:rPr lang="en-US" sz="2800" dirty="0" smtClean="0"/>
              <a:t> ____________ (se </a:t>
            </a:r>
            <a:r>
              <a:rPr lang="en-US" sz="2800" dirty="0" err="1" smtClean="0"/>
              <a:t>casser</a:t>
            </a:r>
            <a:r>
              <a:rPr lang="en-US" sz="2800" dirty="0" smtClean="0"/>
              <a:t>) le bras.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9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-307515" y="1514901"/>
            <a:ext cx="8914536" cy="5239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1. Take the nous form of the verb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2. Drop the –</a:t>
            </a:r>
            <a:r>
              <a:rPr lang="en-US" sz="3600" dirty="0" err="1" smtClean="0">
                <a:solidFill>
                  <a:schemeClr val="tx1"/>
                </a:solidFill>
              </a:rPr>
              <a:t>ons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3. Add the correct ending</a:t>
            </a:r>
          </a:p>
          <a:p>
            <a:pPr marL="640080" lvl="2" indent="0" algn="ctr">
              <a:buFont typeface="Arial" pitchFamily="34" charset="0"/>
              <a:buNone/>
            </a:pPr>
            <a:endParaRPr lang="en-US" dirty="0"/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Je –</a:t>
            </a:r>
            <a:r>
              <a:rPr lang="en-US" sz="3600" dirty="0" err="1" smtClean="0">
                <a:solidFill>
                  <a:schemeClr val="tx1"/>
                </a:solidFill>
              </a:rPr>
              <a:t>ais</a:t>
            </a:r>
            <a:r>
              <a:rPr lang="en-US" sz="3600" dirty="0" smtClean="0">
                <a:solidFill>
                  <a:schemeClr val="tx1"/>
                </a:solidFill>
              </a:rPr>
              <a:t>	    Nous –ions 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Tu</a:t>
            </a:r>
            <a:r>
              <a:rPr lang="en-US" sz="3600" dirty="0" smtClean="0">
                <a:solidFill>
                  <a:schemeClr val="tx1"/>
                </a:solidFill>
              </a:rPr>
              <a:t> –</a:t>
            </a:r>
            <a:r>
              <a:rPr lang="en-US" sz="3600" dirty="0" err="1" smtClean="0">
                <a:solidFill>
                  <a:schemeClr val="tx1"/>
                </a:solidFill>
              </a:rPr>
              <a:t>ais</a:t>
            </a:r>
            <a:r>
              <a:rPr lang="en-US" sz="3600" dirty="0" smtClean="0">
                <a:solidFill>
                  <a:schemeClr val="tx1"/>
                </a:solidFill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</a:rPr>
              <a:t>Vous</a:t>
            </a:r>
            <a:r>
              <a:rPr lang="en-US" sz="3600" dirty="0" smtClean="0">
                <a:solidFill>
                  <a:schemeClr val="tx1"/>
                </a:solidFill>
              </a:rPr>
              <a:t> –</a:t>
            </a:r>
            <a:r>
              <a:rPr lang="en-US" sz="3600" dirty="0" err="1" smtClean="0">
                <a:solidFill>
                  <a:schemeClr val="tx1"/>
                </a:solidFill>
              </a:rPr>
              <a:t>iez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Il/Elle –</a:t>
            </a:r>
            <a:r>
              <a:rPr lang="en-US" sz="3600" dirty="0" err="1" smtClean="0">
                <a:solidFill>
                  <a:schemeClr val="tx1"/>
                </a:solidFill>
              </a:rPr>
              <a:t>ait</a:t>
            </a:r>
            <a:r>
              <a:rPr lang="en-US" sz="3600" dirty="0" smtClean="0">
                <a:solidFill>
                  <a:schemeClr val="tx1"/>
                </a:solidFill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</a:rPr>
              <a:t>Ils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Elles</a:t>
            </a:r>
            <a:r>
              <a:rPr lang="en-US" sz="3600" dirty="0" smtClean="0">
                <a:solidFill>
                  <a:schemeClr val="tx1"/>
                </a:solidFill>
              </a:rPr>
              <a:t> –</a:t>
            </a:r>
            <a:r>
              <a:rPr lang="en-US" sz="3600" dirty="0" err="1" smtClean="0">
                <a:solidFill>
                  <a:schemeClr val="tx1"/>
                </a:solidFill>
              </a:rPr>
              <a:t>aient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Exemples</a:t>
            </a:r>
            <a:r>
              <a:rPr lang="en-US" sz="3600" dirty="0" smtClean="0">
                <a:solidFill>
                  <a:schemeClr val="tx1"/>
                </a:solidFill>
              </a:rPr>
              <a:t>: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J’étais</a:t>
            </a:r>
            <a:r>
              <a:rPr lang="en-US" sz="3600" dirty="0" smtClean="0">
                <a:solidFill>
                  <a:schemeClr val="tx1"/>
                </a:solidFill>
              </a:rPr>
              <a:t> petite.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Il </a:t>
            </a:r>
            <a:r>
              <a:rPr lang="en-US" sz="3600" dirty="0" err="1" smtClean="0">
                <a:solidFill>
                  <a:schemeClr val="tx1"/>
                </a:solidFill>
              </a:rPr>
              <a:t>aimait</a:t>
            </a:r>
            <a:r>
              <a:rPr lang="en-US" sz="3600" dirty="0" smtClean="0">
                <a:solidFill>
                  <a:schemeClr val="tx1"/>
                </a:solidFill>
              </a:rPr>
              <a:t> des </a:t>
            </a:r>
            <a:r>
              <a:rPr lang="en-US" sz="3600" dirty="0" err="1" smtClean="0">
                <a:solidFill>
                  <a:schemeClr val="tx1"/>
                </a:solidFill>
              </a:rPr>
              <a:t>voitures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Nous </a:t>
            </a:r>
            <a:r>
              <a:rPr lang="en-US" sz="3600" dirty="0" err="1" smtClean="0">
                <a:solidFill>
                  <a:schemeClr val="tx1"/>
                </a:solidFill>
              </a:rPr>
              <a:t>jouions</a:t>
            </a:r>
            <a:r>
              <a:rPr lang="en-US" sz="3600" dirty="0" smtClean="0">
                <a:solidFill>
                  <a:schemeClr val="tx1"/>
                </a:solidFill>
              </a:rPr>
              <a:t> avec des </a:t>
            </a:r>
            <a:r>
              <a:rPr lang="en-US" sz="3600" dirty="0" err="1" smtClean="0">
                <a:solidFill>
                  <a:schemeClr val="tx1"/>
                </a:solidFill>
              </a:rPr>
              <a:t>poupées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395785"/>
            <a:ext cx="5158854" cy="996287"/>
          </a:xfrm>
        </p:spPr>
        <p:txBody>
          <a:bodyPr/>
          <a:lstStyle/>
          <a:p>
            <a:r>
              <a:rPr lang="en-US" dirty="0" err="1" smtClean="0"/>
              <a:t>L’Imparfait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368490"/>
            <a:ext cx="3657600" cy="5732059"/>
          </a:xfrm>
        </p:spPr>
        <p:txBody>
          <a:bodyPr>
            <a:normAutofit/>
          </a:bodyPr>
          <a:lstStyle/>
          <a:p>
            <a:r>
              <a:rPr lang="en-US" dirty="0" smtClean="0"/>
              <a:t>Nous – </a:t>
            </a:r>
            <a:r>
              <a:rPr lang="en-US" dirty="0" err="1" smtClean="0"/>
              <a:t>regarder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– </a:t>
            </a:r>
            <a:r>
              <a:rPr lang="en-US" dirty="0" err="1" smtClean="0"/>
              <a:t>descendre</a:t>
            </a:r>
            <a:endParaRPr lang="en-US" dirty="0"/>
          </a:p>
          <a:p>
            <a:r>
              <a:rPr lang="en-US" dirty="0" smtClean="0"/>
              <a:t>Je – </a:t>
            </a:r>
            <a:r>
              <a:rPr lang="en-US" dirty="0" err="1" smtClean="0"/>
              <a:t>mettre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– se laver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– </a:t>
            </a:r>
            <a:r>
              <a:rPr lang="en-US" dirty="0" err="1" smtClean="0"/>
              <a:t>vendre</a:t>
            </a:r>
            <a:endParaRPr lang="en-US" dirty="0" smtClean="0"/>
          </a:p>
          <a:p>
            <a:r>
              <a:rPr lang="en-US" dirty="0" smtClean="0"/>
              <a:t>On – </a:t>
            </a:r>
            <a:r>
              <a:rPr lang="en-US" dirty="0" err="1" smtClean="0"/>
              <a:t>comprendre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2513"/>
            <a:ext cx="3840192" cy="5418161"/>
          </a:xfrm>
        </p:spPr>
        <p:txBody>
          <a:bodyPr>
            <a:normAutofit/>
          </a:bodyPr>
          <a:lstStyle/>
          <a:p>
            <a:r>
              <a:rPr lang="en-US" dirty="0" smtClean="0"/>
              <a:t>Nous </a:t>
            </a:r>
            <a:r>
              <a:rPr lang="en-US" dirty="0" err="1" smtClean="0"/>
              <a:t>regardions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descendiez</a:t>
            </a:r>
            <a:endParaRPr lang="en-US" dirty="0"/>
          </a:p>
          <a:p>
            <a:r>
              <a:rPr lang="en-US" dirty="0" smtClean="0"/>
              <a:t>Je </a:t>
            </a:r>
            <a:r>
              <a:rPr lang="en-US" dirty="0" err="1" smtClean="0"/>
              <a:t>mettais</a:t>
            </a:r>
            <a:endParaRPr lang="en-US" dirty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levais</a:t>
            </a:r>
            <a:endParaRPr lang="en-US" dirty="0"/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vendaient</a:t>
            </a:r>
            <a:endParaRPr lang="en-US" dirty="0"/>
          </a:p>
          <a:p>
            <a:r>
              <a:rPr lang="en-US" dirty="0" smtClean="0"/>
              <a:t>On </a:t>
            </a:r>
            <a:r>
              <a:rPr lang="en-US" dirty="0" err="1" smtClean="0"/>
              <a:t>comprenait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30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-307515" y="1514901"/>
            <a:ext cx="8914536" cy="5239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1. </a:t>
            </a:r>
            <a:r>
              <a:rPr lang="en-US" sz="3600" dirty="0" err="1" smtClean="0">
                <a:solidFill>
                  <a:schemeClr val="tx1"/>
                </a:solidFill>
              </a:rPr>
              <a:t>Avoir</a:t>
            </a:r>
            <a:r>
              <a:rPr lang="en-US" sz="3600" dirty="0" smtClean="0">
                <a:solidFill>
                  <a:schemeClr val="tx1"/>
                </a:solidFill>
              </a:rPr>
              <a:t> or </a:t>
            </a:r>
            <a:r>
              <a:rPr lang="en-US" sz="3600" dirty="0" err="1" smtClean="0">
                <a:solidFill>
                  <a:schemeClr val="tx1"/>
                </a:solidFill>
              </a:rPr>
              <a:t>Etre</a:t>
            </a:r>
            <a:r>
              <a:rPr lang="en-US" sz="3600" dirty="0" smtClean="0">
                <a:solidFill>
                  <a:schemeClr val="tx1"/>
                </a:solidFill>
              </a:rPr>
              <a:t> conjugated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2. </a:t>
            </a:r>
            <a:r>
              <a:rPr lang="en-US" sz="3600" dirty="0" err="1" smtClean="0">
                <a:solidFill>
                  <a:schemeClr val="tx1"/>
                </a:solidFill>
              </a:rPr>
              <a:t>Participe</a:t>
            </a:r>
            <a:r>
              <a:rPr lang="en-US" sz="3600" dirty="0" smtClean="0">
                <a:solidFill>
                  <a:schemeClr val="tx1"/>
                </a:solidFill>
              </a:rPr>
              <a:t> passé </a:t>
            </a:r>
            <a:r>
              <a:rPr lang="en-US" sz="3600" dirty="0" err="1" smtClean="0">
                <a:solidFill>
                  <a:schemeClr val="tx1"/>
                </a:solidFill>
              </a:rPr>
              <a:t>regulier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ou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irregulier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640080" lvl="2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3. Accord</a:t>
            </a:r>
          </a:p>
          <a:p>
            <a:pPr marL="640080" lvl="2" indent="0" algn="ctr"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Avoir</a:t>
            </a:r>
            <a:r>
              <a:rPr lang="en-US" sz="3600" dirty="0" smtClean="0">
                <a:solidFill>
                  <a:schemeClr val="tx1"/>
                </a:solidFill>
              </a:rPr>
              <a:t> – non</a:t>
            </a:r>
          </a:p>
          <a:p>
            <a:pPr marL="640080" lvl="2" indent="0" algn="ctr"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Être</a:t>
            </a:r>
            <a:r>
              <a:rPr lang="en-US" sz="3600" dirty="0" smtClean="0">
                <a:solidFill>
                  <a:schemeClr val="tx1"/>
                </a:solidFill>
              </a:rPr>
              <a:t> - </a:t>
            </a:r>
            <a:r>
              <a:rPr lang="en-US" sz="3600" dirty="0" err="1" smtClean="0">
                <a:solidFill>
                  <a:schemeClr val="tx1"/>
                </a:solidFill>
              </a:rPr>
              <a:t>oui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endParaRPr lang="en-US" dirty="0"/>
          </a:p>
          <a:p>
            <a:pPr marL="640080" lvl="2" indent="0" algn="ctr">
              <a:buFont typeface="Arial" pitchFamily="34" charset="0"/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err="1" smtClean="0">
                <a:solidFill>
                  <a:schemeClr val="tx1"/>
                </a:solidFill>
              </a:rPr>
              <a:t>Exemples</a:t>
            </a:r>
            <a:r>
              <a:rPr lang="en-US" sz="3600" dirty="0" smtClean="0">
                <a:solidFill>
                  <a:schemeClr val="tx1"/>
                </a:solidFill>
              </a:rPr>
              <a:t>: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Je </a:t>
            </a:r>
            <a:r>
              <a:rPr lang="en-US" sz="3600" dirty="0" err="1" smtClean="0">
                <a:solidFill>
                  <a:schemeClr val="tx1"/>
                </a:solidFill>
              </a:rPr>
              <a:t>suis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tombé</a:t>
            </a:r>
            <a:r>
              <a:rPr lang="en-US" sz="3600" dirty="0" smtClean="0">
                <a:solidFill>
                  <a:schemeClr val="tx1"/>
                </a:solidFill>
              </a:rPr>
              <a:t>(e).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Il a conduit les </a:t>
            </a:r>
            <a:r>
              <a:rPr lang="en-US" sz="3600" dirty="0" err="1" smtClean="0">
                <a:solidFill>
                  <a:schemeClr val="tx1"/>
                </a:solidFill>
              </a:rPr>
              <a:t>voitures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  <a:p>
            <a:pPr marL="640080" lvl="2" indent="0" algn="ctr">
              <a:buFont typeface="Arial" pitchFamily="34" charset="0"/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Nous </a:t>
            </a:r>
            <a:r>
              <a:rPr lang="en-US" sz="3600" dirty="0" err="1" smtClean="0">
                <a:solidFill>
                  <a:schemeClr val="tx1"/>
                </a:solidFill>
              </a:rPr>
              <a:t>avons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joué</a:t>
            </a:r>
            <a:r>
              <a:rPr lang="en-US" sz="3600" dirty="0" smtClean="0">
                <a:solidFill>
                  <a:schemeClr val="tx1"/>
                </a:solidFill>
              </a:rPr>
              <a:t> avec des </a:t>
            </a:r>
            <a:r>
              <a:rPr lang="en-US" sz="3600" dirty="0" err="1" smtClean="0">
                <a:solidFill>
                  <a:schemeClr val="tx1"/>
                </a:solidFill>
              </a:rPr>
              <a:t>poupées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7041" y="412008"/>
            <a:ext cx="5710945" cy="996287"/>
          </a:xfrm>
        </p:spPr>
        <p:txBody>
          <a:bodyPr>
            <a:normAutofit/>
          </a:bodyPr>
          <a:lstStyle/>
          <a:p>
            <a:r>
              <a:rPr lang="en-US" dirty="0" smtClean="0"/>
              <a:t>Le Passé </a:t>
            </a:r>
            <a:r>
              <a:rPr lang="en-US" dirty="0" err="1" smtClean="0"/>
              <a:t>Composé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368490"/>
            <a:ext cx="3657600" cy="5732059"/>
          </a:xfrm>
        </p:spPr>
        <p:txBody>
          <a:bodyPr>
            <a:normAutofit/>
          </a:bodyPr>
          <a:lstStyle/>
          <a:p>
            <a:r>
              <a:rPr lang="en-US" dirty="0" smtClean="0"/>
              <a:t>Nous – </a:t>
            </a:r>
            <a:r>
              <a:rPr lang="en-US" dirty="0" err="1" smtClean="0"/>
              <a:t>regarder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– </a:t>
            </a:r>
            <a:r>
              <a:rPr lang="en-US" dirty="0" err="1" smtClean="0"/>
              <a:t>descendre</a:t>
            </a:r>
            <a:endParaRPr lang="en-US" dirty="0"/>
          </a:p>
          <a:p>
            <a:r>
              <a:rPr lang="en-US" dirty="0" smtClean="0"/>
              <a:t>Je – </a:t>
            </a:r>
            <a:r>
              <a:rPr lang="en-US" dirty="0" err="1" smtClean="0"/>
              <a:t>mettre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– se laver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– </a:t>
            </a:r>
            <a:r>
              <a:rPr lang="en-US" dirty="0" err="1" smtClean="0"/>
              <a:t>vendre</a:t>
            </a:r>
            <a:endParaRPr lang="en-US" dirty="0" smtClean="0"/>
          </a:p>
          <a:p>
            <a:r>
              <a:rPr lang="en-US" dirty="0" smtClean="0"/>
              <a:t>On – </a:t>
            </a:r>
            <a:r>
              <a:rPr lang="en-US" dirty="0" err="1" smtClean="0"/>
              <a:t>comprendre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2513"/>
            <a:ext cx="3840192" cy="5418161"/>
          </a:xfrm>
        </p:spPr>
        <p:txBody>
          <a:bodyPr>
            <a:normAutofit/>
          </a:bodyPr>
          <a:lstStyle/>
          <a:p>
            <a:r>
              <a:rPr lang="en-US" dirty="0" smtClean="0"/>
              <a:t>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regardé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</a:t>
            </a:r>
            <a:r>
              <a:rPr lang="en-US" dirty="0" err="1" smtClean="0"/>
              <a:t>descendu</a:t>
            </a:r>
            <a:r>
              <a:rPr lang="en-US" dirty="0" smtClean="0"/>
              <a:t>(s)</a:t>
            </a:r>
            <a:endParaRPr lang="en-US" dirty="0"/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endParaRPr lang="en-US" dirty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t’es</a:t>
            </a:r>
            <a:r>
              <a:rPr lang="en-US" dirty="0" smtClean="0"/>
              <a:t> </a:t>
            </a:r>
            <a:r>
              <a:rPr lang="en-US" dirty="0" err="1" smtClean="0"/>
              <a:t>lavé</a:t>
            </a:r>
            <a:r>
              <a:rPr lang="en-US" dirty="0" smtClean="0"/>
              <a:t>(e)</a:t>
            </a:r>
            <a:endParaRPr lang="en-US" dirty="0"/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vendu</a:t>
            </a:r>
            <a:endParaRPr lang="en-US" dirty="0"/>
          </a:p>
          <a:p>
            <a:r>
              <a:rPr lang="en-US" dirty="0" smtClean="0"/>
              <a:t>On a </a:t>
            </a:r>
            <a:r>
              <a:rPr lang="en-US" dirty="0" err="1" smtClean="0"/>
              <a:t>compris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1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62000" y="4606506"/>
            <a:ext cx="8591910" cy="1600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 smtClean="0"/>
              <a:t>L’Imparfait</a:t>
            </a:r>
            <a:r>
              <a:rPr lang="en-US" altLang="en-US" dirty="0" smtClean="0"/>
              <a:t> et le Passé </a:t>
            </a:r>
            <a:r>
              <a:rPr lang="en-US" altLang="en-US" dirty="0" err="1" smtClean="0"/>
              <a:t>Composé</a:t>
            </a:r>
            <a:endParaRPr lang="en-US"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0" y="354842"/>
            <a:ext cx="7699612" cy="515885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1. She </a:t>
            </a:r>
            <a:r>
              <a:rPr lang="en-US" altLang="en-US" u="sng" dirty="0" smtClean="0"/>
              <a:t>used live </a:t>
            </a:r>
            <a:r>
              <a:rPr lang="en-US" altLang="en-US" dirty="0" smtClean="0"/>
              <a:t>in Provo.</a:t>
            </a:r>
          </a:p>
          <a:p>
            <a:pPr marL="320040" lvl="1" indent="0">
              <a:buNone/>
            </a:pPr>
            <a:r>
              <a:rPr lang="en-US" altLang="en-US" dirty="0" smtClean="0"/>
              <a:t>	</a:t>
            </a:r>
            <a:r>
              <a:rPr lang="en-US" altLang="en-US" sz="2400" dirty="0" smtClean="0"/>
              <a:t>Elle </a:t>
            </a:r>
            <a:r>
              <a:rPr lang="en-US" altLang="en-US" sz="2400" dirty="0" err="1" smtClean="0">
                <a:solidFill>
                  <a:srgbClr val="FF0000"/>
                </a:solidFill>
              </a:rPr>
              <a:t>habitait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/>
              <a:t>à Provo.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2. They </a:t>
            </a:r>
            <a:r>
              <a:rPr lang="en-US" altLang="en-US" u="sng" dirty="0" smtClean="0"/>
              <a:t>cried</a:t>
            </a:r>
            <a:r>
              <a:rPr lang="en-US" altLang="en-US" dirty="0" smtClean="0"/>
              <a:t> when they </a:t>
            </a:r>
            <a:r>
              <a:rPr lang="en-US" altLang="en-US" u="sng" dirty="0" smtClean="0"/>
              <a:t>fell</a:t>
            </a:r>
            <a:r>
              <a:rPr lang="en-US" altLang="en-US" dirty="0" smtClean="0"/>
              <a:t> yesterday.</a:t>
            </a:r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err="1" smtClean="0"/>
              <a:t>Ils</a:t>
            </a:r>
            <a:r>
              <a:rPr lang="en-US" altLang="en-US" dirty="0" smtClean="0"/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ont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pleuré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/>
              <a:t>quand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tombés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hier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3. I </a:t>
            </a:r>
            <a:r>
              <a:rPr lang="en-US" altLang="en-US" u="sng" dirty="0" smtClean="0"/>
              <a:t>was digging </a:t>
            </a:r>
            <a:r>
              <a:rPr lang="en-US" altLang="en-US" dirty="0" smtClean="0"/>
              <a:t>when I </a:t>
            </a:r>
            <a:r>
              <a:rPr lang="en-US" altLang="en-US" u="sng" dirty="0" smtClean="0"/>
              <a:t>found</a:t>
            </a:r>
            <a:r>
              <a:rPr lang="en-US" altLang="en-US" dirty="0" smtClean="0"/>
              <a:t> the insect.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	Je </a:t>
            </a:r>
            <a:r>
              <a:rPr lang="en-US" altLang="en-US" dirty="0" err="1" smtClean="0">
                <a:solidFill>
                  <a:srgbClr val="FF0000"/>
                </a:solidFill>
              </a:rPr>
              <a:t>creusais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/>
              <a:t>quand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j’</a:t>
            </a:r>
            <a:r>
              <a:rPr lang="en-US" altLang="en-US" dirty="0" err="1" smtClean="0">
                <a:solidFill>
                  <a:srgbClr val="FF0000"/>
                </a:solidFill>
              </a:rPr>
              <a:t>ai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</a:rPr>
              <a:t>trouvé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/>
              <a:t>l’insecte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 smtClean="0"/>
              <a:t>4. We </a:t>
            </a:r>
            <a:r>
              <a:rPr lang="en-US" altLang="en-US" u="sng" dirty="0" smtClean="0"/>
              <a:t>were</a:t>
            </a:r>
            <a:r>
              <a:rPr lang="en-US" altLang="en-US" dirty="0" smtClean="0"/>
              <a:t> affectionate and happy.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	Nous </a:t>
            </a:r>
            <a:r>
              <a:rPr lang="en-US" altLang="en-US" dirty="0" err="1" smtClean="0">
                <a:solidFill>
                  <a:srgbClr val="FF0000"/>
                </a:solidFill>
              </a:rPr>
              <a:t>étions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err="1" smtClean="0"/>
              <a:t>affectueux</a:t>
            </a:r>
            <a:r>
              <a:rPr lang="en-US" altLang="en-US" dirty="0" smtClean="0"/>
              <a:t> et </a:t>
            </a:r>
            <a:r>
              <a:rPr lang="en-US" altLang="en-US" dirty="0" err="1" smtClean="0"/>
              <a:t>heureux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412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744" y="435825"/>
            <a:ext cx="6781800" cy="1185942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à</a:t>
            </a:r>
            <a:r>
              <a:rPr lang="fr-FR" dirty="0" smtClean="0"/>
              <a:t> l’âge 5 ans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436349" y="2164492"/>
            <a:ext cx="311773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Quand </a:t>
            </a:r>
            <a:r>
              <a:rPr lang="fr-FR" sz="2800" dirty="0" smtClean="0">
                <a:solidFill>
                  <a:srgbClr val="FF0000"/>
                </a:solidFill>
              </a:rPr>
              <a:t>j’avais</a:t>
            </a:r>
            <a:r>
              <a:rPr lang="fr-FR" sz="2800" dirty="0" smtClean="0"/>
              <a:t> 5 ans </a:t>
            </a:r>
            <a:r>
              <a:rPr lang="fr-FR" sz="2800" dirty="0"/>
              <a:t>j</a:t>
            </a:r>
            <a:r>
              <a:rPr lang="fr-FR" sz="2800" dirty="0" smtClean="0"/>
              <a:t>’</a:t>
            </a:r>
            <a:r>
              <a:rPr lang="fr-FR" sz="2800" dirty="0" smtClean="0">
                <a:solidFill>
                  <a:srgbClr val="FF0000"/>
                </a:solidFill>
              </a:rPr>
              <a:t>habitais</a:t>
            </a:r>
            <a:r>
              <a:rPr lang="fr-FR" sz="2800" dirty="0" smtClean="0"/>
              <a:t> </a:t>
            </a:r>
            <a:r>
              <a:rPr lang="fr-FR" sz="2800" dirty="0" smtClean="0"/>
              <a:t>en Californie.  Ma maison </a:t>
            </a:r>
            <a:r>
              <a:rPr lang="fr-FR" sz="2800" dirty="0" smtClean="0">
                <a:solidFill>
                  <a:srgbClr val="FF0000"/>
                </a:solidFill>
              </a:rPr>
              <a:t>était</a:t>
            </a:r>
            <a:r>
              <a:rPr lang="fr-FR" sz="2800" dirty="0" smtClean="0"/>
              <a:t> grande.  Ma famille </a:t>
            </a:r>
            <a:r>
              <a:rPr lang="fr-FR" sz="2800" dirty="0" smtClean="0">
                <a:solidFill>
                  <a:srgbClr val="FF0000"/>
                </a:solidFill>
              </a:rPr>
              <a:t>était</a:t>
            </a:r>
            <a:r>
              <a:rPr lang="fr-FR" sz="2800" dirty="0" smtClean="0"/>
              <a:t> amusante. Nous </a:t>
            </a:r>
            <a:r>
              <a:rPr lang="fr-FR" sz="2800" dirty="0" smtClean="0">
                <a:solidFill>
                  <a:srgbClr val="FF0000"/>
                </a:solidFill>
              </a:rPr>
              <a:t>jouions</a:t>
            </a:r>
            <a:r>
              <a:rPr lang="fr-FR" sz="2800" dirty="0" smtClean="0"/>
              <a:t> souvent aux jeux de société.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616" y="2150274"/>
            <a:ext cx="2078056" cy="31227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38490" y="2164492"/>
            <a:ext cx="2950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Un jour, je </a:t>
            </a:r>
            <a:r>
              <a:rPr lang="fr-FR" sz="2800" dirty="0" smtClean="0">
                <a:solidFill>
                  <a:srgbClr val="FF0000"/>
                </a:solidFill>
              </a:rPr>
              <a:t>suis tombée</a:t>
            </a:r>
            <a:r>
              <a:rPr lang="fr-FR" sz="2800" dirty="0" smtClean="0"/>
              <a:t> et je </a:t>
            </a:r>
            <a:r>
              <a:rPr lang="fr-FR" sz="2800" dirty="0" smtClean="0">
                <a:solidFill>
                  <a:srgbClr val="FF0000"/>
                </a:solidFill>
              </a:rPr>
              <a:t>me suis cassé</a:t>
            </a:r>
            <a:r>
              <a:rPr lang="fr-FR" sz="2800" dirty="0" smtClean="0"/>
              <a:t> le bras.  Je </a:t>
            </a:r>
            <a:r>
              <a:rPr lang="fr-FR" sz="2800" dirty="0" smtClean="0">
                <a:solidFill>
                  <a:srgbClr val="FF0000"/>
                </a:solidFill>
              </a:rPr>
              <a:t>suis </a:t>
            </a:r>
            <a:r>
              <a:rPr lang="fr-FR" sz="2800" dirty="0" err="1" smtClean="0">
                <a:solidFill>
                  <a:srgbClr val="FF0000"/>
                </a:solidFill>
              </a:rPr>
              <a:t>alléE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à l’hôpital.  </a:t>
            </a:r>
            <a:r>
              <a:rPr lang="fr-FR" sz="2800" dirty="0" smtClean="0"/>
              <a:t>J</a:t>
            </a:r>
            <a:r>
              <a:rPr lang="fr-FR" sz="2800" dirty="0" smtClean="0">
                <a:solidFill>
                  <a:srgbClr val="FF0000"/>
                </a:solidFill>
              </a:rPr>
              <a:t>’</a:t>
            </a:r>
            <a:r>
              <a:rPr lang="fr-FR" sz="2800" dirty="0" smtClean="0">
                <a:solidFill>
                  <a:srgbClr val="FF0000"/>
                </a:solidFill>
              </a:rPr>
              <a:t>ai </a:t>
            </a:r>
            <a:r>
              <a:rPr lang="fr-FR" sz="2800" dirty="0" smtClean="0">
                <a:solidFill>
                  <a:srgbClr val="FF0000"/>
                </a:solidFill>
              </a:rPr>
              <a:t>pleuré.</a:t>
            </a:r>
          </a:p>
        </p:txBody>
      </p:sp>
    </p:spTree>
    <p:extLst>
      <p:ext uri="{BB962C8B-B14F-4D97-AF65-F5344CB8AC3E}">
        <p14:creationId xmlns:p14="http://schemas.microsoft.com/office/powerpoint/2010/main" val="72251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3B7F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5494</TotalTime>
  <Words>324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Impact</vt:lpstr>
      <vt:lpstr>Times New Roman</vt:lpstr>
      <vt:lpstr>Newsprint</vt:lpstr>
      <vt:lpstr>French 3 - Unité 3</vt:lpstr>
      <vt:lpstr>PowerPoint Presentation</vt:lpstr>
      <vt:lpstr>PowerPoint Presentation</vt:lpstr>
      <vt:lpstr>L’Imparfait</vt:lpstr>
      <vt:lpstr>PowerPoint Presentation</vt:lpstr>
      <vt:lpstr>Le Passé Composé</vt:lpstr>
      <vt:lpstr>PowerPoint Presentation</vt:lpstr>
      <vt:lpstr>L’Imparfait et le Passé Composé</vt:lpstr>
      <vt:lpstr>à l’âge 5 ans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3 - Unité 3</dc:title>
  <dc:creator>Jenna Flood</dc:creator>
  <cp:lastModifiedBy>Rachel McFarland</cp:lastModifiedBy>
  <cp:revision>77</cp:revision>
  <dcterms:created xsi:type="dcterms:W3CDTF">2015-06-28T03:36:19Z</dcterms:created>
  <dcterms:modified xsi:type="dcterms:W3CDTF">2016-12-08T17:03:28Z</dcterms:modified>
</cp:coreProperties>
</file>