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84" r:id="rId5"/>
    <p:sldId id="285" r:id="rId6"/>
    <p:sldId id="257" r:id="rId7"/>
    <p:sldId id="279" r:id="rId8"/>
    <p:sldId id="280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3 - Unité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399"/>
            <a:ext cx="6858000" cy="1451847"/>
          </a:xfrm>
        </p:spPr>
        <p:txBody>
          <a:bodyPr>
            <a:normAutofit/>
          </a:bodyPr>
          <a:lstStyle/>
          <a:p>
            <a:r>
              <a:rPr lang="en-US" dirty="0" smtClean="0"/>
              <a:t>Lesson </a:t>
            </a:r>
            <a:r>
              <a:rPr lang="en-US" dirty="0" smtClean="0"/>
              <a:t>3.2.4</a:t>
            </a:r>
            <a:endParaRPr lang="en-US" dirty="0" smtClean="0"/>
          </a:p>
          <a:p>
            <a:r>
              <a:rPr lang="en-US" dirty="0" smtClean="0"/>
              <a:t>I can describe my </a:t>
            </a:r>
            <a:r>
              <a:rPr lang="en-US" dirty="0" smtClean="0"/>
              <a:t>childhood.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8225" y="685799"/>
            <a:ext cx="8109045" cy="6277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Put the verbs from the </a:t>
            </a:r>
            <a:r>
              <a:rPr lang="en-US" dirty="0" smtClean="0"/>
              <a:t>box below </a:t>
            </a:r>
            <a:r>
              <a:rPr lang="en-US" dirty="0"/>
              <a:t>in the correct places in the paragraph so that it makes sense.  Don’t forget to conjugate the verbs in the </a:t>
            </a:r>
            <a:r>
              <a:rPr lang="en-US" b="1" dirty="0" err="1">
                <a:solidFill>
                  <a:srgbClr val="FF0000"/>
                </a:solidFill>
              </a:rPr>
              <a:t>imparfait</a:t>
            </a:r>
            <a:r>
              <a:rPr lang="en-US" dirty="0"/>
              <a:t>!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dirty="0" smtClean="0"/>
              <a:t>nous </a:t>
            </a:r>
            <a:r>
              <a:rPr lang="en-US" dirty="0"/>
              <a:t>_____________ petit, </a:t>
            </a:r>
            <a:r>
              <a:rPr lang="en-US" dirty="0" smtClean="0"/>
              <a:t>nous _____________ </a:t>
            </a:r>
            <a:r>
              <a:rPr lang="en-US" dirty="0" err="1" smtClean="0"/>
              <a:t>souvent</a:t>
            </a:r>
            <a:r>
              <a:rPr lang="en-US" dirty="0" smtClean="0"/>
              <a:t> </a:t>
            </a:r>
            <a:r>
              <a:rPr lang="en-US" dirty="0" err="1" smtClean="0"/>
              <a:t>parce</a:t>
            </a:r>
            <a:r>
              <a:rPr lang="en-US" dirty="0" smtClean="0"/>
              <a:t> que nous </a:t>
            </a:r>
            <a:r>
              <a:rPr lang="en-US" dirty="0" err="1" smtClean="0"/>
              <a:t>étions</a:t>
            </a:r>
            <a:r>
              <a:rPr lang="en-US" dirty="0" smtClean="0"/>
              <a:t> </a:t>
            </a:r>
            <a:r>
              <a:rPr lang="en-US" dirty="0" err="1" smtClean="0"/>
              <a:t>bavards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ous </a:t>
            </a:r>
            <a:r>
              <a:rPr lang="en-US" dirty="0"/>
              <a:t>_____________ </a:t>
            </a:r>
            <a:r>
              <a:rPr lang="en-US" dirty="0" smtClean="0"/>
              <a:t>aux </a:t>
            </a:r>
            <a:r>
              <a:rPr lang="en-US" dirty="0" err="1" smtClean="0"/>
              <a:t>jeux</a:t>
            </a:r>
            <a:r>
              <a:rPr lang="en-US" dirty="0" smtClean="0"/>
              <a:t> de </a:t>
            </a:r>
            <a:r>
              <a:rPr lang="en-US" dirty="0" err="1" smtClean="0"/>
              <a:t>société</a:t>
            </a:r>
            <a:r>
              <a:rPr lang="en-US" dirty="0" smtClean="0"/>
              <a:t>. </a:t>
            </a:r>
            <a:r>
              <a:rPr lang="en-US" dirty="0" err="1" smtClean="0"/>
              <a:t>Chaque</a:t>
            </a:r>
            <a:r>
              <a:rPr lang="en-US" dirty="0" smtClean="0"/>
              <a:t> weekend nous _____________ au </a:t>
            </a:r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dirty="0" smtClean="0"/>
              <a:t>et nous ______________.  Mon </a:t>
            </a:r>
            <a:r>
              <a:rPr lang="en-US" dirty="0" err="1" smtClean="0"/>
              <a:t>ami</a:t>
            </a:r>
            <a:r>
              <a:rPr lang="en-US" dirty="0" smtClean="0"/>
              <a:t> Paul ______________ </a:t>
            </a:r>
            <a:r>
              <a:rPr lang="en-US" dirty="0" smtClean="0"/>
              <a:t>beaucoup et </a:t>
            </a:r>
            <a:r>
              <a:rPr lang="en-US" dirty="0" err="1" smtClean="0"/>
              <a:t>il</a:t>
            </a:r>
            <a:r>
              <a:rPr lang="en-US" dirty="0" smtClean="0"/>
              <a:t> ne _________________ pas </a:t>
            </a:r>
            <a:r>
              <a:rPr lang="en-US" dirty="0" err="1" smtClean="0"/>
              <a:t>venir</a:t>
            </a:r>
            <a:r>
              <a:rPr lang="en-US" dirty="0" smtClean="0"/>
              <a:t> avec nous. Il ________________ que nous </a:t>
            </a:r>
            <a:r>
              <a:rPr lang="en-US" dirty="0" err="1" smtClean="0"/>
              <a:t>étions</a:t>
            </a:r>
            <a:r>
              <a:rPr lang="en-US" dirty="0" smtClean="0"/>
              <a:t> </a:t>
            </a:r>
            <a:r>
              <a:rPr lang="en-US" dirty="0" smtClean="0"/>
              <a:t>trop </a:t>
            </a:r>
            <a:r>
              <a:rPr lang="en-US" dirty="0" err="1" smtClean="0"/>
              <a:t>aventureux</a:t>
            </a:r>
            <a:r>
              <a:rPr lang="en-US" dirty="0" smtClean="0"/>
              <a:t> </a:t>
            </a:r>
            <a:r>
              <a:rPr lang="en-US" dirty="0" err="1" smtClean="0"/>
              <a:t>parce</a:t>
            </a:r>
            <a:r>
              <a:rPr lang="en-US" dirty="0" smtClean="0"/>
              <a:t> que nous </a:t>
            </a:r>
            <a:r>
              <a:rPr lang="en-US" dirty="0"/>
              <a:t> </a:t>
            </a:r>
            <a:r>
              <a:rPr lang="en-US" dirty="0" smtClean="0"/>
              <a:t>_______________ </a:t>
            </a:r>
            <a:r>
              <a:rPr lang="en-US" dirty="0" err="1" smtClean="0"/>
              <a:t>une</a:t>
            </a:r>
            <a:r>
              <a:rPr lang="en-US" dirty="0" smtClean="0"/>
              <a:t> collection </a:t>
            </a:r>
            <a:r>
              <a:rPr lang="en-US" dirty="0" err="1" smtClean="0"/>
              <a:t>d’insectes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j</a:t>
            </a:r>
            <a:r>
              <a:rPr lang="fr-FR" dirty="0" smtClean="0"/>
              <a:t>ouer / </a:t>
            </a:r>
            <a:r>
              <a:rPr lang="fr-FR" dirty="0" smtClean="0"/>
              <a:t>aller / lire / </a:t>
            </a:r>
            <a:r>
              <a:rPr lang="fr-FR" dirty="0" smtClean="0"/>
              <a:t>être / </a:t>
            </a:r>
            <a:r>
              <a:rPr lang="fr-FR" dirty="0" smtClean="0"/>
              <a:t>croire / explorer / préférer / parler / faire</a:t>
            </a:r>
            <a:endParaRPr lang="fr-FR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4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307515" y="1514901"/>
            <a:ext cx="8914536" cy="5239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2" indent="0" algn="ctr">
              <a:buFont typeface="Arial" pitchFamily="34" charset="0"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Take the nous form of the verb</a:t>
            </a:r>
          </a:p>
          <a:p>
            <a:pPr marL="640080" lvl="2" indent="0" algn="ctr">
              <a:buFont typeface="Arial" pitchFamily="34" charset="0"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Drop the –</a:t>
            </a:r>
            <a:r>
              <a:rPr lang="en-US" sz="3600" dirty="0" err="1" smtClean="0">
                <a:solidFill>
                  <a:schemeClr val="tx1"/>
                </a:solidFill>
              </a:rPr>
              <a:t>ons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640080" lvl="2" indent="0" algn="ctr">
              <a:buFont typeface="Arial" pitchFamily="34" charset="0"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Add the correct ending</a:t>
            </a:r>
          </a:p>
          <a:p>
            <a:pPr marL="640080" lvl="2" indent="0" algn="ctr">
              <a:buFont typeface="Arial" pitchFamily="34" charset="0"/>
              <a:buNone/>
            </a:pPr>
            <a:endParaRPr lang="en-US" dirty="0"/>
          </a:p>
          <a:p>
            <a:pPr marL="640080" lvl="2" indent="0" algn="ctr">
              <a:buFont typeface="Arial" pitchFamily="34" charset="0"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Je –</a:t>
            </a:r>
            <a:r>
              <a:rPr lang="en-US" sz="3600" dirty="0" err="1" smtClean="0">
                <a:solidFill>
                  <a:schemeClr val="tx1"/>
                </a:solidFill>
              </a:rPr>
              <a:t>ais</a:t>
            </a:r>
            <a:r>
              <a:rPr lang="en-US" sz="3600" dirty="0" smtClean="0">
                <a:solidFill>
                  <a:schemeClr val="tx1"/>
                </a:solidFill>
              </a:rPr>
              <a:t>	    Nous –ions </a:t>
            </a:r>
          </a:p>
          <a:p>
            <a:pPr marL="640080" lvl="2" indent="0" algn="ctr">
              <a:buFont typeface="Arial" pitchFamily="34" charset="0"/>
              <a:buNone/>
            </a:pPr>
            <a:r>
              <a:rPr lang="en-US" sz="3600" dirty="0" err="1" smtClean="0">
                <a:solidFill>
                  <a:schemeClr val="tx1"/>
                </a:solidFill>
              </a:rPr>
              <a:t>Tu</a:t>
            </a:r>
            <a:r>
              <a:rPr lang="en-US" sz="3600" dirty="0" smtClean="0">
                <a:solidFill>
                  <a:schemeClr val="tx1"/>
                </a:solidFill>
              </a:rPr>
              <a:t> –</a:t>
            </a:r>
            <a:r>
              <a:rPr lang="en-US" sz="3600" dirty="0" err="1" smtClean="0">
                <a:solidFill>
                  <a:schemeClr val="tx1"/>
                </a:solidFill>
              </a:rPr>
              <a:t>ais</a:t>
            </a:r>
            <a:r>
              <a:rPr lang="en-US" sz="3600" dirty="0" smtClean="0">
                <a:solidFill>
                  <a:schemeClr val="tx1"/>
                </a:solidFill>
              </a:rPr>
              <a:t>     </a:t>
            </a:r>
            <a:r>
              <a:rPr lang="en-US" sz="3600" dirty="0" err="1" smtClean="0">
                <a:solidFill>
                  <a:schemeClr val="tx1"/>
                </a:solidFill>
              </a:rPr>
              <a:t>Vous</a:t>
            </a:r>
            <a:r>
              <a:rPr lang="en-US" sz="3600" dirty="0" smtClean="0">
                <a:solidFill>
                  <a:schemeClr val="tx1"/>
                </a:solidFill>
              </a:rPr>
              <a:t> –</a:t>
            </a:r>
            <a:r>
              <a:rPr lang="en-US" sz="3600" dirty="0" err="1" smtClean="0">
                <a:solidFill>
                  <a:schemeClr val="tx1"/>
                </a:solidFill>
              </a:rPr>
              <a:t>iez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pPr marL="640080" lvl="2" indent="0" algn="ctr">
              <a:buFont typeface="Arial" pitchFamily="34" charset="0"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Il/Elle –</a:t>
            </a:r>
            <a:r>
              <a:rPr lang="en-US" sz="3600" dirty="0" err="1" smtClean="0">
                <a:solidFill>
                  <a:schemeClr val="tx1"/>
                </a:solidFill>
              </a:rPr>
              <a:t>ait</a:t>
            </a:r>
            <a:r>
              <a:rPr lang="en-US" sz="3600" dirty="0" smtClean="0">
                <a:solidFill>
                  <a:schemeClr val="tx1"/>
                </a:solidFill>
              </a:rPr>
              <a:t>     </a:t>
            </a:r>
            <a:r>
              <a:rPr lang="en-US" sz="3600" dirty="0" err="1" smtClean="0">
                <a:solidFill>
                  <a:schemeClr val="tx1"/>
                </a:solidFill>
              </a:rPr>
              <a:t>Ils</a:t>
            </a:r>
            <a:r>
              <a:rPr lang="en-US" sz="3600" dirty="0" smtClean="0">
                <a:solidFill>
                  <a:schemeClr val="tx1"/>
                </a:solidFill>
              </a:rPr>
              <a:t>/</a:t>
            </a:r>
            <a:r>
              <a:rPr lang="en-US" sz="3600" dirty="0" err="1" smtClean="0">
                <a:solidFill>
                  <a:schemeClr val="tx1"/>
                </a:solidFill>
              </a:rPr>
              <a:t>Elles</a:t>
            </a:r>
            <a:r>
              <a:rPr lang="en-US" sz="3600" dirty="0" smtClean="0">
                <a:solidFill>
                  <a:schemeClr val="tx1"/>
                </a:solidFill>
              </a:rPr>
              <a:t> –</a:t>
            </a:r>
            <a:r>
              <a:rPr lang="en-US" sz="3600" dirty="0" err="1" smtClean="0">
                <a:solidFill>
                  <a:schemeClr val="tx1"/>
                </a:solidFill>
              </a:rPr>
              <a:t>aient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640080" lvl="2" indent="0" algn="ctr">
              <a:buFont typeface="Arial" pitchFamily="34" charset="0"/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640080" lvl="2" indent="0" algn="ctr">
              <a:buFont typeface="Arial" pitchFamily="34" charset="0"/>
              <a:buNone/>
            </a:pPr>
            <a:r>
              <a:rPr lang="en-US" sz="3600" dirty="0" err="1" smtClean="0">
                <a:solidFill>
                  <a:schemeClr val="tx1"/>
                </a:solidFill>
              </a:rPr>
              <a:t>Exemples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</a:p>
          <a:p>
            <a:pPr marL="640080" lvl="2" indent="0" algn="ctr">
              <a:buFont typeface="Arial" pitchFamily="34" charset="0"/>
              <a:buNone/>
            </a:pPr>
            <a:r>
              <a:rPr lang="en-US" sz="3600" dirty="0" err="1" smtClean="0">
                <a:solidFill>
                  <a:schemeClr val="tx1"/>
                </a:solidFill>
              </a:rPr>
              <a:t>J’étais</a:t>
            </a:r>
            <a:r>
              <a:rPr lang="en-US" sz="3600" dirty="0" smtClean="0">
                <a:solidFill>
                  <a:schemeClr val="tx1"/>
                </a:solidFill>
              </a:rPr>
              <a:t> petite.</a:t>
            </a:r>
          </a:p>
          <a:p>
            <a:pPr marL="640080" lvl="2" indent="0" algn="ctr">
              <a:buFont typeface="Arial" pitchFamily="34" charset="0"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Il </a:t>
            </a:r>
            <a:r>
              <a:rPr lang="en-US" sz="3600" dirty="0" err="1" smtClean="0">
                <a:solidFill>
                  <a:schemeClr val="tx1"/>
                </a:solidFill>
              </a:rPr>
              <a:t>aimait</a:t>
            </a:r>
            <a:r>
              <a:rPr lang="en-US" sz="3600" dirty="0" smtClean="0">
                <a:solidFill>
                  <a:schemeClr val="tx1"/>
                </a:solidFill>
              </a:rPr>
              <a:t> des </a:t>
            </a:r>
            <a:r>
              <a:rPr lang="en-US" sz="3600" dirty="0" err="1" smtClean="0">
                <a:solidFill>
                  <a:schemeClr val="tx1"/>
                </a:solidFill>
              </a:rPr>
              <a:t>voitures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marL="640080" lvl="2" indent="0" algn="ctr">
              <a:buFont typeface="Arial" pitchFamily="34" charset="0"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Nous </a:t>
            </a:r>
            <a:r>
              <a:rPr lang="en-US" sz="3600" dirty="0" err="1" smtClean="0">
                <a:solidFill>
                  <a:schemeClr val="tx1"/>
                </a:solidFill>
              </a:rPr>
              <a:t>jouions</a:t>
            </a:r>
            <a:r>
              <a:rPr lang="en-US" sz="3600" dirty="0" smtClean="0">
                <a:solidFill>
                  <a:schemeClr val="tx1"/>
                </a:solidFill>
              </a:rPr>
              <a:t> avec des </a:t>
            </a:r>
            <a:r>
              <a:rPr lang="en-US" sz="3600" dirty="0" err="1" smtClean="0">
                <a:solidFill>
                  <a:schemeClr val="tx1"/>
                </a:solidFill>
              </a:rPr>
              <a:t>poupées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395785"/>
            <a:ext cx="5158854" cy="996287"/>
          </a:xfrm>
        </p:spPr>
        <p:txBody>
          <a:bodyPr/>
          <a:lstStyle/>
          <a:p>
            <a:r>
              <a:rPr lang="en-US" dirty="0" err="1" smtClean="0"/>
              <a:t>L’Imparfait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940" y="418531"/>
            <a:ext cx="8229600" cy="655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 smtClean="0"/>
              <a:t>Pratiquons</a:t>
            </a:r>
            <a:r>
              <a:rPr lang="en-US" altLang="en-US" dirty="0" smtClean="0"/>
              <a:t>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940" y="1074168"/>
            <a:ext cx="6379191" cy="5336819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Lire -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 indent="0">
              <a:lnSpc>
                <a:spcPct val="90000"/>
              </a:lnSpc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 indent="0">
              <a:lnSpc>
                <a:spcPct val="90000"/>
              </a:lnSpc>
              <a:buNone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(nous </a:t>
            </a:r>
            <a:r>
              <a:rPr lang="en-US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lisons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Devoir -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 indent="0">
              <a:lnSpc>
                <a:spcPct val="90000"/>
              </a:lnSpc>
              <a:buNone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(nous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devons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7240" lvl="1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onnaitre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 indent="0">
              <a:lnSpc>
                <a:spcPct val="90000"/>
              </a:lnSpc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(n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ous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connaissons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Résoudre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elles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(nous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résolvons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    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Savoir -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(nous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savons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286000" y="1570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435523" y="1214652"/>
            <a:ext cx="2552130" cy="473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 smtClean="0">
                <a:solidFill>
                  <a:srgbClr val="FF0000"/>
                </a:solidFill>
              </a:rPr>
              <a:t>Tu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lisais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Nous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devions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1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Il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connaissait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Elles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résolvaient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Vous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saviez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60812" y="1492263"/>
            <a:ext cx="504967" cy="327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97290" y="2595084"/>
            <a:ext cx="450376" cy="327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50024" y="3682893"/>
            <a:ext cx="429904" cy="300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50426" y="4817394"/>
            <a:ext cx="504967" cy="300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45057" y="5823699"/>
            <a:ext cx="610738" cy="355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62464" y="625920"/>
            <a:ext cx="2287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ais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	-ions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ais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	-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iez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ait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	-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aient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6762464" y="1132645"/>
            <a:ext cx="759156" cy="509778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7753067" y="1067632"/>
            <a:ext cx="762000" cy="609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6762464" y="1505081"/>
            <a:ext cx="762000" cy="609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7667199" y="1552562"/>
            <a:ext cx="1069072" cy="609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7753067" y="582702"/>
            <a:ext cx="762000" cy="609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3216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1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1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1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1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L’Imparfait</a:t>
            </a: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0" y="354842"/>
            <a:ext cx="7699612" cy="515885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1. </a:t>
            </a:r>
            <a:r>
              <a:rPr lang="en-US" altLang="en-US" dirty="0" smtClean="0"/>
              <a:t>She </a:t>
            </a:r>
            <a:r>
              <a:rPr lang="en-US" altLang="en-US" dirty="0" smtClean="0"/>
              <a:t>used to </a:t>
            </a:r>
            <a:r>
              <a:rPr lang="en-US" altLang="en-US" dirty="0" smtClean="0"/>
              <a:t>be happy.</a:t>
            </a:r>
            <a:endParaRPr lang="en-US" altLang="en-US" dirty="0" smtClean="0"/>
          </a:p>
          <a:p>
            <a:pPr marL="320040" lvl="1" indent="0">
              <a:buNone/>
            </a:pPr>
            <a:r>
              <a:rPr lang="en-US" altLang="en-US" dirty="0" smtClean="0"/>
              <a:t>	</a:t>
            </a:r>
            <a:r>
              <a:rPr lang="en-US" altLang="en-US" sz="2400" dirty="0" smtClean="0"/>
              <a:t>Elle </a:t>
            </a:r>
            <a:r>
              <a:rPr lang="en-US" altLang="en-US" sz="2400" dirty="0" err="1" smtClean="0"/>
              <a:t>était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heureuse</a:t>
            </a:r>
            <a:r>
              <a:rPr lang="en-US" altLang="en-US" sz="2400" dirty="0" smtClean="0"/>
              <a:t>.</a:t>
            </a:r>
            <a:endParaRPr lang="en-US" altLang="en-US" sz="2400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2. </a:t>
            </a:r>
            <a:r>
              <a:rPr lang="en-US" altLang="en-US" dirty="0" smtClean="0"/>
              <a:t>They used </a:t>
            </a:r>
            <a:r>
              <a:rPr lang="en-US" altLang="en-US" dirty="0" smtClean="0"/>
              <a:t>to </a:t>
            </a:r>
            <a:r>
              <a:rPr lang="en-US" altLang="en-US" dirty="0" smtClean="0"/>
              <a:t>cry a lot.</a:t>
            </a: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/>
              <a:t>	</a:t>
            </a:r>
            <a:r>
              <a:rPr lang="en-US" altLang="en-US" dirty="0" err="1" smtClean="0"/>
              <a:t>Ils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pleuraient</a:t>
            </a:r>
            <a:r>
              <a:rPr lang="en-US" altLang="en-US" dirty="0" smtClean="0"/>
              <a:t> beaucoup.</a:t>
            </a: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3. I used to </a:t>
            </a:r>
            <a:r>
              <a:rPr lang="en-US" altLang="en-US" dirty="0" smtClean="0"/>
              <a:t>dig in the ground.</a:t>
            </a: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	</a:t>
            </a:r>
            <a:r>
              <a:rPr lang="en-US" altLang="en-US" dirty="0" smtClean="0"/>
              <a:t>Je </a:t>
            </a:r>
            <a:r>
              <a:rPr lang="en-US" altLang="en-US" dirty="0" err="1" smtClean="0"/>
              <a:t>creusais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dans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terre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 smtClean="0"/>
              <a:t>4. </a:t>
            </a:r>
            <a:r>
              <a:rPr lang="en-US" altLang="en-US" dirty="0" smtClean="0"/>
              <a:t>We used </a:t>
            </a:r>
            <a:r>
              <a:rPr lang="en-US" altLang="en-US" dirty="0" smtClean="0"/>
              <a:t>to </a:t>
            </a:r>
            <a:r>
              <a:rPr lang="en-US" altLang="en-US" dirty="0" smtClean="0"/>
              <a:t>argue.</a:t>
            </a: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	</a:t>
            </a:r>
            <a:r>
              <a:rPr lang="en-US" altLang="en-US" dirty="0" smtClean="0"/>
              <a:t>Nous </a:t>
            </a:r>
            <a:r>
              <a:rPr lang="en-US" altLang="en-US" dirty="0" err="1" smtClean="0"/>
              <a:t>nous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disputions</a:t>
            </a:r>
            <a:r>
              <a:rPr lang="en-US" altLang="en-US" dirty="0" smtClean="0"/>
              <a:t>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41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744" y="435824"/>
            <a:ext cx="6781800" cy="186781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Ta maison était comment quand tu étais petit  ? </a:t>
            </a:r>
            <a:endParaRPr lang="fr-F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44" y="2417615"/>
            <a:ext cx="2992306" cy="1944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028" y="2416988"/>
            <a:ext cx="2977516" cy="19456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2175" y="4614394"/>
            <a:ext cx="666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Ma maison était grande.  Elle était blanche et noire.  Elle avait 6 chambres et un joli jardin.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2175" y="5638042"/>
            <a:ext cx="666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Ta maison était comment?  </a:t>
            </a:r>
          </a:p>
        </p:txBody>
      </p:sp>
    </p:spTree>
    <p:extLst>
      <p:ext uri="{BB962C8B-B14F-4D97-AF65-F5344CB8AC3E}">
        <p14:creationId xmlns:p14="http://schemas.microsoft.com/office/powerpoint/2010/main" val="72251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744" y="435824"/>
            <a:ext cx="6781800" cy="186781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Ton école était comment quand tu étais petit  ? 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902175" y="4419923"/>
            <a:ext cx="7339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Mon école s’appelait </a:t>
            </a:r>
            <a:r>
              <a:rPr lang="fr-FR" sz="2400" dirty="0" err="1" smtClean="0"/>
              <a:t>Murwood</a:t>
            </a:r>
            <a:r>
              <a:rPr lang="fr-FR" sz="2400" dirty="0" smtClean="0"/>
              <a:t> </a:t>
            </a:r>
            <a:r>
              <a:rPr lang="fr-FR" sz="2400" dirty="0" err="1" smtClean="0"/>
              <a:t>Elementary</a:t>
            </a:r>
            <a:r>
              <a:rPr lang="fr-FR" sz="2400" dirty="0" smtClean="0"/>
              <a:t>.  Elle était grande et vieille.  Il y avait 20 professeurs.  Elle était à </a:t>
            </a:r>
            <a:r>
              <a:rPr lang="fr-FR" sz="2400" dirty="0" err="1" smtClean="0"/>
              <a:t>Walnut</a:t>
            </a:r>
            <a:r>
              <a:rPr lang="fr-FR" sz="2400" dirty="0" smtClean="0"/>
              <a:t> Creek, CA.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2175" y="5638042"/>
            <a:ext cx="666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Ton école était comment?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997" y="2303639"/>
            <a:ext cx="2540232" cy="190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744" y="435824"/>
            <a:ext cx="6781800" cy="186781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Ta famille était comment quand tu étais petit  ? 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902175" y="4460863"/>
            <a:ext cx="7339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Dans ma famille il y avait six enfants.  J’étais l’ainée.  Nous habitions en Californie.  J’avais un frère et quatre </a:t>
            </a:r>
            <a:r>
              <a:rPr lang="fr-FR" sz="2400" dirty="0" smtClean="0"/>
              <a:t>sœurs.  </a:t>
            </a:r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902175" y="5770027"/>
            <a:ext cx="666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Ta famille était comment?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4" y="2303639"/>
            <a:ext cx="3092289" cy="206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5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232" y="248503"/>
            <a:ext cx="7315275" cy="175140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Tes amis étaient comment quand tu étais petit  ? 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902175" y="4396050"/>
            <a:ext cx="73393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Quand j’étais petite ma meilleure amie s’appelait Dawn.  Nous jouions tous les jours ensemble.  Elle était gentille et belle.  Nous étions bavards à l’école.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2175" y="5762293"/>
            <a:ext cx="666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Tes amis étaient comment?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924" y="2137969"/>
            <a:ext cx="3938513" cy="22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3B7F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5450</TotalTime>
  <Words>353</Words>
  <Application>Microsoft Office PowerPoint</Application>
  <PresentationFormat>On-screen Show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MS PGothic</vt:lpstr>
      <vt:lpstr>Arial</vt:lpstr>
      <vt:lpstr>Impact</vt:lpstr>
      <vt:lpstr>Times New Roman</vt:lpstr>
      <vt:lpstr>Newsprint</vt:lpstr>
      <vt:lpstr>French 3 - Unité 3</vt:lpstr>
      <vt:lpstr>PowerPoint Presentation</vt:lpstr>
      <vt:lpstr>L’Imparfait</vt:lpstr>
      <vt:lpstr>Pratiquons!</vt:lpstr>
      <vt:lpstr>L’Imparfait</vt:lpstr>
      <vt:lpstr>Ta maison était comment quand tu étais petit  ? </vt:lpstr>
      <vt:lpstr>Ton école était comment quand tu étais petit  ? </vt:lpstr>
      <vt:lpstr>Ta famille était comment quand tu étais petit  ? </vt:lpstr>
      <vt:lpstr>Tes amis étaient comment quand tu étais petit  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3 - Unité 3</dc:title>
  <dc:creator>Jenna Flood</dc:creator>
  <cp:lastModifiedBy>Rachel McFarland</cp:lastModifiedBy>
  <cp:revision>70</cp:revision>
  <dcterms:created xsi:type="dcterms:W3CDTF">2015-06-28T03:36:19Z</dcterms:created>
  <dcterms:modified xsi:type="dcterms:W3CDTF">2016-11-21T19:04:30Z</dcterms:modified>
</cp:coreProperties>
</file>