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9" r:id="rId2"/>
    <p:sldId id="350" r:id="rId3"/>
    <p:sldId id="275" r:id="rId4"/>
    <p:sldId id="285" r:id="rId5"/>
    <p:sldId id="289" r:id="rId6"/>
    <p:sldId id="291" r:id="rId7"/>
    <p:sldId id="293" r:id="rId8"/>
    <p:sldId id="320" r:id="rId9"/>
    <p:sldId id="321" r:id="rId10"/>
    <p:sldId id="323" r:id="rId11"/>
    <p:sldId id="322" r:id="rId12"/>
    <p:sldId id="284" r:id="rId13"/>
    <p:sldId id="324" r:id="rId14"/>
    <p:sldId id="325" r:id="rId15"/>
    <p:sldId id="326" r:id="rId16"/>
    <p:sldId id="296" r:id="rId17"/>
    <p:sldId id="338" r:id="rId18"/>
    <p:sldId id="329" r:id="rId19"/>
    <p:sldId id="302" r:id="rId20"/>
    <p:sldId id="298" r:id="rId21"/>
    <p:sldId id="327" r:id="rId22"/>
    <p:sldId id="294" r:id="rId23"/>
    <p:sldId id="332" r:id="rId24"/>
    <p:sldId id="330" r:id="rId25"/>
    <p:sldId id="300" r:id="rId26"/>
    <p:sldId id="303" r:id="rId27"/>
    <p:sldId id="308" r:id="rId28"/>
    <p:sldId id="336" r:id="rId29"/>
    <p:sldId id="334" r:id="rId30"/>
    <p:sldId id="331" r:id="rId31"/>
    <p:sldId id="333" r:id="rId32"/>
    <p:sldId id="337" r:id="rId33"/>
    <p:sldId id="315" r:id="rId34"/>
    <p:sldId id="309" r:id="rId35"/>
    <p:sldId id="316" r:id="rId36"/>
    <p:sldId id="335" r:id="rId37"/>
    <p:sldId id="317" r:id="rId38"/>
    <p:sldId id="318" r:id="rId39"/>
    <p:sldId id="305" r:id="rId40"/>
    <p:sldId id="344" r:id="rId41"/>
    <p:sldId id="348" r:id="rId42"/>
    <p:sldId id="34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EEB9"/>
    <a:srgbClr val="DAA6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173D9-E08E-4372-94F3-6CDB8F24B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95D04-4A6A-455F-BA91-4467DE1D72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F7343-917A-4B35-913C-2D040ABE9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96AAA-E565-4931-AF5A-33CAAD663E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6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392F7-CE0E-4887-A78F-9183AD6872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A1AD-9C73-4122-8C30-103544BF74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9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7312D-AFD0-4179-8E1C-2A82F4301D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1D05A-E346-4372-9106-10671DD9B1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8EDBE-149E-4A27-A53E-B03FC6E5D7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6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F027B-A031-405C-90C2-556D3C7B28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0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E058-A894-4952-BE50-019F8FD2CC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1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D10F26-B378-4C24-A972-8367C9FF76BA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4.3.2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describe singular and plural objects.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4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en-US" altLang="en-US" dirty="0" smtClean="0"/>
          </a:p>
        </p:txBody>
      </p:sp>
      <p:pic>
        <p:nvPicPr>
          <p:cNvPr id="30723" name="Content Placeholder 3" descr="ru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4648200"/>
            <a:ext cx="1406138" cy="1858963"/>
          </a:xfrm>
        </p:spPr>
      </p:pic>
      <p:pic>
        <p:nvPicPr>
          <p:cNvPr id="5" name="Content Placeholder 3" descr="ru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1415" y="2590800"/>
            <a:ext cx="14061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ru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0400" y="4495800"/>
            <a:ext cx="14061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ru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4648200"/>
            <a:ext cx="14061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1752600"/>
            <a:ext cx="397075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3200" dirty="0" smtClean="0">
                <a:solidFill>
                  <a:srgbClr val="000000"/>
                </a:solidFill>
              </a:rPr>
              <a:t>Elles sont </a:t>
            </a:r>
            <a:r>
              <a:rPr lang="fr-FR" altLang="en-US" sz="3200" b="1" i="1" dirty="0" smtClean="0">
                <a:solidFill>
                  <a:srgbClr val="000000"/>
                </a:solidFill>
              </a:rPr>
              <a:t>blanches</a:t>
            </a:r>
            <a:r>
              <a:rPr lang="fr-FR" altLang="en-US" sz="3200" dirty="0" smtClean="0">
                <a:solidFill>
                  <a:srgbClr val="000000"/>
                </a:solidFill>
              </a:rPr>
              <a:t>.</a:t>
            </a:r>
            <a:endParaRPr lang="fr-FR" altLang="en-US" sz="3200" dirty="0">
              <a:solidFill>
                <a:srgbClr val="000000"/>
              </a:solidFill>
            </a:endParaRPr>
          </a:p>
        </p:txBody>
      </p:sp>
      <p:pic>
        <p:nvPicPr>
          <p:cNvPr id="10" name="Content Placeholder 3" descr="ru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2590800"/>
            <a:ext cx="14061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15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en-US" altLang="en-US" dirty="0" smtClean="0"/>
          </a:p>
        </p:txBody>
      </p:sp>
      <p:pic>
        <p:nvPicPr>
          <p:cNvPr id="32771" name="Content Placeholder 3" descr="guit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210" y="3291118"/>
            <a:ext cx="3500590" cy="2835046"/>
          </a:xfrm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38567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3200" dirty="0" smtClean="0">
                <a:solidFill>
                  <a:srgbClr val="000000"/>
                </a:solidFill>
              </a:rPr>
              <a:t>Elles sont </a:t>
            </a:r>
            <a:r>
              <a:rPr lang="fr-FR" altLang="en-US" sz="3200" b="1" i="1" dirty="0" smtClean="0">
                <a:solidFill>
                  <a:srgbClr val="000000"/>
                </a:solidFill>
              </a:rPr>
              <a:t>violettes</a:t>
            </a:r>
            <a:r>
              <a:rPr lang="fr-FR" altLang="en-US" sz="3200" dirty="0" smtClean="0">
                <a:solidFill>
                  <a:srgbClr val="000000"/>
                </a:solidFill>
              </a:rPr>
              <a:t>.</a:t>
            </a:r>
            <a:endParaRPr lang="fr-FR" altLang="en-US" sz="3200" dirty="0">
              <a:solidFill>
                <a:srgbClr val="000000"/>
              </a:solidFill>
            </a:endParaRPr>
          </a:p>
        </p:txBody>
      </p:sp>
      <p:pic>
        <p:nvPicPr>
          <p:cNvPr id="7" name="Content Placeholder 3" descr="gui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2819400"/>
            <a:ext cx="3267380" cy="26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Qu‘est-ce que tu as dans ton sac à dos?</a:t>
            </a:r>
          </a:p>
          <a:p>
            <a:r>
              <a:rPr lang="fr-FR" dirty="0" smtClean="0"/>
              <a:t>De quelle couleur?</a:t>
            </a:r>
          </a:p>
          <a:p>
            <a:r>
              <a:rPr lang="fr-FR" dirty="0" err="1" smtClean="0"/>
              <a:t>Add</a:t>
            </a:r>
            <a:r>
              <a:rPr lang="fr-FR" dirty="0" smtClean="0"/>
              <a:t> 5 plural items.  </a:t>
            </a:r>
            <a:endParaRPr lang="fr-FR" dirty="0"/>
          </a:p>
          <a:p>
            <a:endParaRPr lang="fr-FR" i="1" dirty="0"/>
          </a:p>
          <a:p>
            <a:pPr marL="0" indent="0">
              <a:buNone/>
            </a:pPr>
            <a:r>
              <a:rPr lang="fr-FR" i="1" dirty="0" smtClean="0"/>
              <a:t>exemple:</a:t>
            </a:r>
          </a:p>
          <a:p>
            <a:r>
              <a:rPr lang="fr-FR" i="1" dirty="0" smtClean="0"/>
              <a:t>Dans mon sac à dos, j’ai </a:t>
            </a:r>
            <a:r>
              <a:rPr lang="fr-FR" b="1" i="1" dirty="0" smtClean="0"/>
              <a:t>des crayons</a:t>
            </a:r>
            <a:r>
              <a:rPr lang="fr-FR" i="1" dirty="0" smtClean="0"/>
              <a:t>.  </a:t>
            </a:r>
            <a:r>
              <a:rPr lang="fr-FR" b="1" i="1" dirty="0" smtClean="0"/>
              <a:t>Ils sont </a:t>
            </a:r>
            <a:r>
              <a:rPr lang="fr-FR" i="1" dirty="0" smtClean="0"/>
              <a:t>jaunes.  J’aime écrire avec </a:t>
            </a:r>
            <a:r>
              <a:rPr lang="fr-FR" b="1" i="1" dirty="0" smtClean="0"/>
              <a:t>les crayons </a:t>
            </a:r>
            <a:r>
              <a:rPr lang="fr-FR" i="1" dirty="0" smtClean="0"/>
              <a:t>en cours de maths.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341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jeu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see an object.</a:t>
            </a:r>
          </a:p>
          <a:p>
            <a:r>
              <a:rPr lang="en-US" dirty="0" smtClean="0"/>
              <a:t>Write down its color in French making sure to use the correct form (</a:t>
            </a:r>
            <a:r>
              <a:rPr lang="en-US" dirty="0" err="1" smtClean="0"/>
              <a:t>m/f/pl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first correct answer in your group wins the point.</a:t>
            </a:r>
          </a:p>
          <a:p>
            <a:r>
              <a:rPr lang="en-US" dirty="0" smtClean="0"/>
              <a:t>Each group winner get chocolate!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stylos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dirty="0" smtClean="0"/>
          </a:p>
        </p:txBody>
      </p:sp>
      <p:pic>
        <p:nvPicPr>
          <p:cNvPr id="12292" name="Picture 4" descr="MPj04437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4038600" cy="274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Pj04437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038600" cy="274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bicyclettes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5181600" cy="2163763"/>
          </a:xfrm>
        </p:spPr>
        <p:txBody>
          <a:bodyPr/>
          <a:lstStyle/>
          <a:p>
            <a:pPr eaLnBrk="1" hangingPunct="1"/>
            <a:endParaRPr lang="fr-FR" altLang="en-US" dirty="0" smtClean="0"/>
          </a:p>
        </p:txBody>
      </p:sp>
      <p:pic>
        <p:nvPicPr>
          <p:cNvPr id="20484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Un classeur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6279" y="1600200"/>
            <a:ext cx="368284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9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 chaises</a:t>
            </a:r>
          </a:p>
        </p:txBody>
      </p:sp>
      <p:pic>
        <p:nvPicPr>
          <p:cNvPr id="36867" name="Content Placeholder 3" descr="c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1828800"/>
            <a:ext cx="4525963" cy="4525963"/>
          </a:xfrm>
        </p:spPr>
      </p:pic>
      <p:pic>
        <p:nvPicPr>
          <p:cNvPr id="4" name="Content Placeholder 3" descr="ch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371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 radios</a:t>
            </a:r>
          </a:p>
        </p:txBody>
      </p:sp>
      <p:pic>
        <p:nvPicPr>
          <p:cNvPr id="23555" name="Content Placeholder 3" descr="rad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309" y="3611739"/>
            <a:ext cx="3661782" cy="2514424"/>
          </a:xfrm>
        </p:spPr>
      </p:pic>
      <p:pic>
        <p:nvPicPr>
          <p:cNvPr id="4" name="Content Placeholder 3" descr="ra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69909" y="1752600"/>
            <a:ext cx="3661782" cy="251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une bicyclette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20484" name="Picture 4" descr="MPj04327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209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Un </a:t>
            </a:r>
            <a:r>
              <a:rPr lang="en-US" dirty="0" err="1"/>
              <a:t>Exercice</a:t>
            </a:r>
            <a:r>
              <a:rPr lang="en-US" dirty="0"/>
              <a:t> de </a:t>
            </a:r>
            <a:r>
              <a:rPr lang="en-US" dirty="0" err="1"/>
              <a:t>Pratique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fr-FR" sz="2000" dirty="0"/>
              <a:t>1. la radio – 	</a:t>
            </a:r>
            <a:r>
              <a:rPr lang="fr-FR" sz="2000" dirty="0" smtClean="0"/>
              <a:t>elle </a:t>
            </a:r>
            <a:r>
              <a:rPr lang="fr-FR" sz="2000" dirty="0"/>
              <a:t>est _______________________. 	(gray)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2. le portable – 	il est _______________________. 	</a:t>
            </a:r>
            <a:r>
              <a:rPr lang="fr-FR" sz="2000" dirty="0" smtClean="0"/>
              <a:t>(</a:t>
            </a:r>
            <a:r>
              <a:rPr lang="fr-FR" sz="2000" dirty="0" err="1"/>
              <a:t>yellow</a:t>
            </a:r>
            <a:r>
              <a:rPr lang="fr-FR" sz="20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3. la chanson – 	elle est _______________________. 	(</a:t>
            </a:r>
            <a:r>
              <a:rPr lang="fr-FR" sz="2000" dirty="0" err="1"/>
              <a:t>pretty</a:t>
            </a:r>
            <a:r>
              <a:rPr lang="fr-FR" sz="20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4. la chaise – 	</a:t>
            </a:r>
            <a:r>
              <a:rPr lang="fr-FR" sz="2000" dirty="0" smtClean="0"/>
              <a:t>elle </a:t>
            </a:r>
            <a:r>
              <a:rPr lang="fr-FR" sz="2000" dirty="0"/>
              <a:t>est </a:t>
            </a:r>
            <a:r>
              <a:rPr lang="fr-FR" sz="2000" dirty="0" smtClean="0"/>
              <a:t>_______________________.</a:t>
            </a:r>
            <a:r>
              <a:rPr lang="fr-FR" sz="2000" dirty="0"/>
              <a:t>	(</a:t>
            </a:r>
            <a:r>
              <a:rPr lang="fr-FR" sz="2000" dirty="0" err="1"/>
              <a:t>brown</a:t>
            </a:r>
            <a:r>
              <a:rPr lang="fr-FR" sz="20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5. le cahier – 	</a:t>
            </a:r>
            <a:r>
              <a:rPr lang="fr-FR" sz="2000" dirty="0" smtClean="0"/>
              <a:t>il </a:t>
            </a:r>
            <a:r>
              <a:rPr lang="fr-FR" sz="2000" dirty="0"/>
              <a:t>est _______________________. 	</a:t>
            </a:r>
            <a:r>
              <a:rPr lang="fr-FR" sz="2000" dirty="0" smtClean="0"/>
              <a:t>(</a:t>
            </a:r>
            <a:r>
              <a:rPr lang="fr-FR" sz="2000" dirty="0" err="1"/>
              <a:t>small</a:t>
            </a:r>
            <a:r>
              <a:rPr lang="fr-FR" sz="20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6. le vélo– 	</a:t>
            </a:r>
            <a:r>
              <a:rPr lang="fr-FR" sz="2000" dirty="0" smtClean="0"/>
              <a:t>il </a:t>
            </a:r>
            <a:r>
              <a:rPr lang="fr-FR" sz="2000" dirty="0"/>
              <a:t>est_______________________. 	</a:t>
            </a:r>
            <a:r>
              <a:rPr lang="fr-FR" sz="2000" dirty="0" smtClean="0"/>
              <a:t>(</a:t>
            </a:r>
            <a:r>
              <a:rPr lang="fr-FR" sz="2000" dirty="0"/>
              <a:t>green)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7. l’ordinateur – 	il est _______________________. 	</a:t>
            </a:r>
            <a:r>
              <a:rPr lang="fr-FR" sz="2000" dirty="0" smtClean="0"/>
              <a:t>(</a:t>
            </a:r>
            <a:r>
              <a:rPr lang="fr-FR" sz="2000" dirty="0" err="1"/>
              <a:t>red</a:t>
            </a:r>
            <a:r>
              <a:rPr lang="fr-FR" sz="20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fr-FR" sz="2000" dirty="0"/>
              <a:t>8. l’auto – 	</a:t>
            </a:r>
            <a:r>
              <a:rPr lang="fr-FR" sz="2000" dirty="0" smtClean="0"/>
              <a:t>elle </a:t>
            </a:r>
            <a:r>
              <a:rPr lang="fr-FR" sz="2000" dirty="0"/>
              <a:t>est _______________________. 	(white)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 bureau</a:t>
            </a:r>
          </a:p>
        </p:txBody>
      </p:sp>
      <p:pic>
        <p:nvPicPr>
          <p:cNvPr id="16387" name="Content Placeholder 3" descr="de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2971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classeurs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9800" y="1600200"/>
            <a:ext cx="4906269" cy="490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9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Un stylo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12292" name="Picture 4" descr="MPj044371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629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 casier</a:t>
            </a:r>
          </a:p>
        </p:txBody>
      </p:sp>
      <p:pic>
        <p:nvPicPr>
          <p:cNvPr id="21507" name="Content Placeholder 3" descr="lock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159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 </a:t>
            </a:r>
            <a:r>
              <a:rPr lang="en-US" altLang="en-US" dirty="0" err="1" smtClean="0"/>
              <a:t>bureaux</a:t>
            </a:r>
            <a:endParaRPr lang="en-US" altLang="en-US" dirty="0" smtClean="0"/>
          </a:p>
        </p:txBody>
      </p:sp>
      <p:pic>
        <p:nvPicPr>
          <p:cNvPr id="16387" name="Content Placeholder 3" descr="de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4221163" cy="4221163"/>
          </a:xfrm>
        </p:spPr>
      </p:pic>
      <p:pic>
        <p:nvPicPr>
          <p:cNvPr id="4" name="Content Placeholder 3" descr="de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2895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Un écran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18436" name="Picture 6" descr="MCj0433904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2282273"/>
            <a:ext cx="5791200" cy="392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 </a:t>
            </a:r>
            <a:r>
              <a:rPr lang="en-US" altLang="en-US" dirty="0" err="1" smtClean="0"/>
              <a:t>casiers</a:t>
            </a:r>
            <a:endParaRPr lang="en-US" altLang="en-US" dirty="0" smtClean="0"/>
          </a:p>
        </p:txBody>
      </p:sp>
      <p:pic>
        <p:nvPicPr>
          <p:cNvPr id="21507" name="Content Placeholder 3" descr="lock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33" r="-35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59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Une calculatrice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26628" name="Picture 4" descr="MPj0442256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92755" y="1752600"/>
            <a:ext cx="6139414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Une mobylette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34820" name="Picture 4" descr="MPj0433039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6466" y="1600200"/>
            <a:ext cx="496246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smtClean="0"/>
              <a:t>Une montre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27652" name="Picture 6" descr="mon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99739" y="1676400"/>
            <a:ext cx="2592122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dirty="0"/>
              <a:t>l</a:t>
            </a:r>
            <a:r>
              <a:rPr lang="en-US" altLang="en-US" sz="6600" dirty="0" smtClean="0"/>
              <a:t>es </a:t>
            </a:r>
            <a:r>
              <a:rPr lang="en-US" altLang="en-US" sz="6600" dirty="0" err="1" smtClean="0"/>
              <a:t>objets</a:t>
            </a:r>
            <a:r>
              <a:rPr lang="en-US" altLang="en-US" sz="6600" dirty="0" smtClean="0"/>
              <a:t> en </a:t>
            </a:r>
            <a:r>
              <a:rPr lang="en-US" altLang="en-US" sz="6600" dirty="0" err="1" smtClean="0"/>
              <a:t>classe</a:t>
            </a:r>
            <a:endParaRPr lang="en-US" altLang="en-US" sz="66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7"/>
            <a:ext cx="8991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 smtClean="0"/>
              <a:t>De </a:t>
            </a:r>
            <a:r>
              <a:rPr lang="en-US" altLang="en-US" sz="6000" dirty="0" err="1" smtClean="0"/>
              <a:t>quelle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couleur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sont</a:t>
            </a:r>
            <a:r>
              <a:rPr lang="en-US" altLang="en-US" sz="6000" dirty="0" smtClean="0"/>
              <a:t>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6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 err="1" smtClean="0"/>
              <a:t>Ils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sont</a:t>
            </a:r>
            <a:r>
              <a:rPr lang="en-US" altLang="en-US" sz="6000" dirty="0" smtClean="0"/>
              <a:t>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6000" dirty="0" err="1" smtClean="0"/>
              <a:t>Elles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sont</a:t>
            </a:r>
            <a:r>
              <a:rPr lang="en-US" altLang="en-US" sz="6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959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écrans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dirty="0" smtClean="0"/>
          </a:p>
        </p:txBody>
      </p:sp>
      <p:pic>
        <p:nvPicPr>
          <p:cNvPr id="18436" name="Picture 6" descr="MCj0433904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2057400"/>
            <a:ext cx="2931946" cy="198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Cj0433904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590800"/>
            <a:ext cx="461477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calculatrices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26628" name="Picture 4" descr="MPj0442256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3048000"/>
            <a:ext cx="41863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Pj0442256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9600" y="1447800"/>
            <a:ext cx="41863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 </a:t>
            </a:r>
            <a:r>
              <a:rPr lang="en-US" altLang="en-US" dirty="0" err="1" smtClean="0"/>
              <a:t>motos</a:t>
            </a:r>
            <a:endParaRPr lang="en-US" altLang="en-US" dirty="0" smtClean="0"/>
          </a:p>
        </p:txBody>
      </p:sp>
      <p:pic>
        <p:nvPicPr>
          <p:cNvPr id="35843" name="Content Placeholder 3" descr="motorcycl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4191000"/>
            <a:ext cx="2500847" cy="1858963"/>
          </a:xfrm>
        </p:spPr>
      </p:pic>
      <p:pic>
        <p:nvPicPr>
          <p:cNvPr id="4" name="Content Placeholder 3" descr="motorcycl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1905000"/>
            <a:ext cx="250084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motorcycl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2209800"/>
            <a:ext cx="250084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motorcycl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0" y="4572000"/>
            <a:ext cx="250084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Une voiture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33796" name="Picture 4" descr="MPj0443960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2185688"/>
            <a:ext cx="7431088" cy="365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montres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dirty="0" smtClean="0"/>
          </a:p>
        </p:txBody>
      </p:sp>
      <p:pic>
        <p:nvPicPr>
          <p:cNvPr id="27652" name="Picture 6" descr="mon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1828800"/>
            <a:ext cx="2592122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on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1905000"/>
            <a:ext cx="2592122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on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51878" y="1828800"/>
            <a:ext cx="2592122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mobylettes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34820" name="Picture 4" descr="MPj0433039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50433" y="1600200"/>
            <a:ext cx="7014534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Des voitures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en-US" smtClean="0"/>
          </a:p>
        </p:txBody>
      </p:sp>
      <p:pic>
        <p:nvPicPr>
          <p:cNvPr id="33796" name="Picture 4" descr="MPj0443960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3810000"/>
            <a:ext cx="4484983" cy="22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Pj04439600000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38600" y="1447800"/>
            <a:ext cx="4484983" cy="22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Une moto</a:t>
            </a:r>
          </a:p>
        </p:txBody>
      </p:sp>
      <p:pic>
        <p:nvPicPr>
          <p:cNvPr id="35843" name="Content Placeholder 3" descr="motorcycl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30" y="1600200"/>
            <a:ext cx="6088739" cy="4525963"/>
          </a:xfrm>
        </p:spPr>
      </p:pic>
    </p:spTree>
    <p:extLst>
      <p:ext uri="{BB962C8B-B14F-4D97-AF65-F5344CB8AC3E}">
        <p14:creationId xmlns:p14="http://schemas.microsoft.com/office/powerpoint/2010/main" val="39950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Une chaise</a:t>
            </a:r>
          </a:p>
        </p:txBody>
      </p:sp>
      <p:pic>
        <p:nvPicPr>
          <p:cNvPr id="36867" name="Content Placeholder 3" descr="c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5225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Une radio</a:t>
            </a:r>
          </a:p>
        </p:txBody>
      </p:sp>
      <p:pic>
        <p:nvPicPr>
          <p:cNvPr id="23555" name="Content Placeholder 3" descr="rad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396" y="1600200"/>
            <a:ext cx="6591208" cy="4525963"/>
          </a:xfrm>
        </p:spPr>
      </p:pic>
    </p:spTree>
    <p:extLst>
      <p:ext uri="{BB962C8B-B14F-4D97-AF65-F5344CB8AC3E}">
        <p14:creationId xmlns:p14="http://schemas.microsoft.com/office/powerpoint/2010/main" val="25297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fr-FR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Ils sont </a:t>
            </a:r>
            <a:r>
              <a:rPr lang="fr-FR" altLang="en-US" b="1" i="1" dirty="0" smtClean="0"/>
              <a:t>bleus</a:t>
            </a:r>
            <a:r>
              <a:rPr lang="fr-FR" altLang="en-US" dirty="0" smtClean="0"/>
              <a:t>.</a:t>
            </a:r>
          </a:p>
        </p:txBody>
      </p:sp>
      <p:pic>
        <p:nvPicPr>
          <p:cNvPr id="3076" name="Picture 4" descr="MCj044133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77836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77836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1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5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Devinette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Choose an object in </a:t>
            </a:r>
            <a:r>
              <a:rPr lang="en-US" dirty="0" smtClean="0"/>
              <a:t>class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Use adjectives to describe it, in French, without </a:t>
            </a:r>
            <a:r>
              <a:rPr lang="en-US" dirty="0" smtClean="0"/>
              <a:t>saying what the object is.</a:t>
            </a:r>
            <a:endParaRPr lang="en-US" dirty="0"/>
          </a:p>
          <a:p>
            <a:pPr lvl="0"/>
            <a:r>
              <a:rPr lang="en-US" dirty="0"/>
              <a:t>Present your description to your partner and see if s/he can guess which object is being described.</a:t>
            </a:r>
          </a:p>
          <a:p>
            <a:pPr lvl="0"/>
            <a:r>
              <a:rPr lang="en-US" dirty="0"/>
              <a:t>Some of you will be chosen to present to the class!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8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Race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people will go to the board.</a:t>
            </a:r>
          </a:p>
          <a:p>
            <a:r>
              <a:rPr lang="en-US" dirty="0" smtClean="0"/>
              <a:t>I will say a phrase such as “the bleu book”</a:t>
            </a:r>
          </a:p>
          <a:p>
            <a:r>
              <a:rPr lang="en-US" dirty="0" smtClean="0"/>
              <a:t>The first person to write it out in French first correctly, wins the point for his/her team.</a:t>
            </a:r>
          </a:p>
          <a:p>
            <a:pPr lvl="1"/>
            <a:r>
              <a:rPr lang="en-US" dirty="0" smtClean="0"/>
              <a:t>Le </a:t>
            </a:r>
            <a:r>
              <a:rPr lang="en-US" dirty="0" err="1" smtClean="0"/>
              <a:t>livre</a:t>
            </a:r>
            <a:r>
              <a:rPr lang="en-US" dirty="0" smtClean="0"/>
              <a:t> bleu</a:t>
            </a:r>
          </a:p>
          <a:p>
            <a:r>
              <a:rPr lang="en-US" dirty="0" smtClean="0"/>
              <a:t>The team with the most points wins chocolate!</a:t>
            </a:r>
          </a:p>
        </p:txBody>
      </p:sp>
    </p:spTree>
    <p:extLst>
      <p:ext uri="{BB962C8B-B14F-4D97-AF65-F5344CB8AC3E}">
        <p14:creationId xmlns:p14="http://schemas.microsoft.com/office/powerpoint/2010/main" val="12906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en-US" altLang="en-US" dirty="0" smtClean="0"/>
          </a:p>
        </p:txBody>
      </p:sp>
      <p:pic>
        <p:nvPicPr>
          <p:cNvPr id="7171" name="Content Placeholder 3" descr="dictionna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799" y="3124200"/>
            <a:ext cx="3230563" cy="32305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35562" y="3124200"/>
            <a:ext cx="32258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752598"/>
            <a:ext cx="308089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3200" dirty="0"/>
              <a:t>Ils sont</a:t>
            </a:r>
            <a:r>
              <a:rPr lang="fr-FR" altLang="en-US" sz="3200" dirty="0" smtClean="0"/>
              <a:t> </a:t>
            </a:r>
            <a:r>
              <a:rPr lang="fr-FR" altLang="en-US" sz="3200" b="1" i="1" dirty="0" smtClean="0"/>
              <a:t>rouges</a:t>
            </a:r>
            <a:r>
              <a:rPr lang="fr-FR" altLang="en-US" sz="3200" dirty="0" smtClean="0"/>
              <a:t>.</a:t>
            </a:r>
            <a:endParaRPr lang="fr-F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158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fr-FR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en-US" dirty="0"/>
              <a:t>Ils sont </a:t>
            </a:r>
            <a:r>
              <a:rPr lang="fr-FR" altLang="en-US" b="1" i="1" dirty="0" smtClean="0"/>
              <a:t>blancs</a:t>
            </a:r>
            <a:r>
              <a:rPr lang="fr-FR" altLang="en-US" dirty="0" smtClean="0"/>
              <a:t>.</a:t>
            </a:r>
            <a:endParaRPr lang="fr-FR" altLang="en-US" dirty="0"/>
          </a:p>
          <a:p>
            <a:pPr eaLnBrk="1" hangingPunct="1"/>
            <a:endParaRPr lang="fr-FR" altLang="en-US" dirty="0" smtClean="0"/>
          </a:p>
        </p:txBody>
      </p:sp>
      <p:pic>
        <p:nvPicPr>
          <p:cNvPr id="9220" name="Picture 8" descr="MCj04417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67545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fr-FR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en-US" dirty="0"/>
              <a:t>Ils sont </a:t>
            </a:r>
            <a:r>
              <a:rPr lang="fr-FR" altLang="en-US" b="1" i="1" dirty="0" smtClean="0"/>
              <a:t>jaunes</a:t>
            </a:r>
            <a:r>
              <a:rPr lang="fr-FR" altLang="en-US" dirty="0" smtClean="0"/>
              <a:t>.</a:t>
            </a:r>
            <a:endParaRPr lang="fr-FR" altLang="en-US" dirty="0"/>
          </a:p>
          <a:p>
            <a:pPr eaLnBrk="1" hangingPunct="1"/>
            <a:endParaRPr lang="fr-FR" alt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55127"/>
            <a:ext cx="2220899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58" y="2863201"/>
            <a:ext cx="22193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36286"/>
            <a:ext cx="22193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658303"/>
            <a:ext cx="221932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0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en-US" altLang="en-US" dirty="0" smtClean="0"/>
          </a:p>
        </p:txBody>
      </p:sp>
      <p:pic>
        <p:nvPicPr>
          <p:cNvPr id="28675" name="Content Placeholder 3" descr="eras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4495800"/>
            <a:ext cx="2964504" cy="1630363"/>
          </a:xfrm>
        </p:spPr>
      </p:pic>
      <p:sp>
        <p:nvSpPr>
          <p:cNvPr id="2" name="Rectangle 1"/>
          <p:cNvSpPr/>
          <p:nvPr/>
        </p:nvSpPr>
        <p:spPr>
          <a:xfrm>
            <a:off x="772261" y="1600200"/>
            <a:ext cx="50886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3200" dirty="0" smtClean="0">
                <a:solidFill>
                  <a:srgbClr val="000000"/>
                </a:solidFill>
              </a:rPr>
              <a:t>Elles sont </a:t>
            </a:r>
            <a:r>
              <a:rPr lang="fr-FR" altLang="en-US" sz="3200" b="1" i="1" dirty="0" smtClean="0">
                <a:solidFill>
                  <a:srgbClr val="000000"/>
                </a:solidFill>
              </a:rPr>
              <a:t>roses </a:t>
            </a:r>
            <a:r>
              <a:rPr lang="fr-FR" altLang="en-US" sz="3200" dirty="0" smtClean="0">
                <a:solidFill>
                  <a:srgbClr val="000000"/>
                </a:solidFill>
              </a:rPr>
              <a:t>et </a:t>
            </a:r>
            <a:r>
              <a:rPr lang="fr-FR" altLang="en-US" sz="3200" b="1" i="1" dirty="0" smtClean="0">
                <a:solidFill>
                  <a:srgbClr val="000000"/>
                </a:solidFill>
              </a:rPr>
              <a:t>noires</a:t>
            </a:r>
            <a:r>
              <a:rPr lang="fr-FR" altLang="en-US" sz="3200" dirty="0" smtClean="0">
                <a:solidFill>
                  <a:srgbClr val="000000"/>
                </a:solidFill>
              </a:rPr>
              <a:t>.</a:t>
            </a:r>
            <a:endParaRPr lang="fr-FR" altLang="en-US" sz="32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9" y="2929513"/>
            <a:ext cx="29622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529714"/>
            <a:ext cx="29622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1279"/>
            <a:ext cx="29622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06520"/>
            <a:ext cx="29622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 </a:t>
            </a:r>
            <a:r>
              <a:rPr lang="en-US" altLang="en-US" dirty="0" err="1"/>
              <a:t>quelle</a:t>
            </a:r>
            <a:r>
              <a:rPr lang="en-US" altLang="en-US" dirty="0"/>
              <a:t> </a:t>
            </a:r>
            <a:r>
              <a:rPr lang="en-US" altLang="en-US" dirty="0" err="1"/>
              <a:t>couleur</a:t>
            </a:r>
            <a:r>
              <a:rPr lang="en-US" altLang="en-US" dirty="0"/>
              <a:t>?</a:t>
            </a:r>
            <a:endParaRPr lang="en-US" altLang="en-US" dirty="0" smtClean="0"/>
          </a:p>
        </p:txBody>
      </p:sp>
      <p:pic>
        <p:nvPicPr>
          <p:cNvPr id="31747" name="Content Placeholder 3" descr="racke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4114800"/>
            <a:ext cx="3657280" cy="2011363"/>
          </a:xfr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65760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2261" y="1600200"/>
            <a:ext cx="349186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3200" dirty="0" smtClean="0">
                <a:solidFill>
                  <a:srgbClr val="000000"/>
                </a:solidFill>
              </a:rPr>
              <a:t>Elles sont </a:t>
            </a:r>
            <a:r>
              <a:rPr lang="fr-FR" altLang="en-US" sz="3200" b="1" i="1" dirty="0" smtClean="0">
                <a:solidFill>
                  <a:srgbClr val="000000"/>
                </a:solidFill>
              </a:rPr>
              <a:t>bleues</a:t>
            </a:r>
            <a:r>
              <a:rPr lang="fr-FR" altLang="en-US" sz="3200" dirty="0" smtClean="0">
                <a:solidFill>
                  <a:srgbClr val="000000"/>
                </a:solidFill>
              </a:rPr>
              <a:t>.</a:t>
            </a:r>
            <a:endParaRPr lang="fr-FR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344</Words>
  <Application>Microsoft Office PowerPoint</Application>
  <PresentationFormat>On-screen Show (4:3)</PresentationFormat>
  <Paragraphs>84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ＭＳ Ｐゴシック</vt:lpstr>
      <vt:lpstr>Arial</vt:lpstr>
      <vt:lpstr>Default Design</vt:lpstr>
      <vt:lpstr>4.3.2</vt:lpstr>
      <vt:lpstr>Un Exercice de Pratique </vt:lpstr>
      <vt:lpstr>les objets en classe</vt:lpstr>
      <vt:lpstr>De quelle couleur?</vt:lpstr>
      <vt:lpstr>De quelle couleur?</vt:lpstr>
      <vt:lpstr>De quelle couleur?</vt:lpstr>
      <vt:lpstr>De quelle couleur?</vt:lpstr>
      <vt:lpstr>De quelle couleur?</vt:lpstr>
      <vt:lpstr>De quelle couleur?</vt:lpstr>
      <vt:lpstr>De quelle couleur?</vt:lpstr>
      <vt:lpstr>De quelle couleur?</vt:lpstr>
      <vt:lpstr>Writing prompt</vt:lpstr>
      <vt:lpstr>Un jeu</vt:lpstr>
      <vt:lpstr>Des stylos</vt:lpstr>
      <vt:lpstr>Des bicyclettes</vt:lpstr>
      <vt:lpstr>Un classeur</vt:lpstr>
      <vt:lpstr>Des chaises</vt:lpstr>
      <vt:lpstr>Des radios</vt:lpstr>
      <vt:lpstr>une bicyclette</vt:lpstr>
      <vt:lpstr>Un bureau</vt:lpstr>
      <vt:lpstr>Des classeurs</vt:lpstr>
      <vt:lpstr>Un stylo</vt:lpstr>
      <vt:lpstr>Un casier</vt:lpstr>
      <vt:lpstr>Des bureaux</vt:lpstr>
      <vt:lpstr>Un écran</vt:lpstr>
      <vt:lpstr>Des casiers</vt:lpstr>
      <vt:lpstr>Une calculatrice</vt:lpstr>
      <vt:lpstr>Une mobylette</vt:lpstr>
      <vt:lpstr>Une montre</vt:lpstr>
      <vt:lpstr>Des écrans</vt:lpstr>
      <vt:lpstr>Des calculatrices</vt:lpstr>
      <vt:lpstr>Des motos</vt:lpstr>
      <vt:lpstr>Une voiture</vt:lpstr>
      <vt:lpstr>Des montres</vt:lpstr>
      <vt:lpstr>Des mobylettes</vt:lpstr>
      <vt:lpstr>Des voitures</vt:lpstr>
      <vt:lpstr>Une moto</vt:lpstr>
      <vt:lpstr>Une chaise</vt:lpstr>
      <vt:lpstr>Une radio</vt:lpstr>
      <vt:lpstr>Envelope activity</vt:lpstr>
      <vt:lpstr>Une Devinette</vt:lpstr>
      <vt:lpstr>Board Race Game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verbe AVOIR</dc:title>
  <dc:creator>asduser</dc:creator>
  <cp:lastModifiedBy>Rachel McFarland</cp:lastModifiedBy>
  <cp:revision>22</cp:revision>
  <dcterms:created xsi:type="dcterms:W3CDTF">2014-02-13T04:21:49Z</dcterms:created>
  <dcterms:modified xsi:type="dcterms:W3CDTF">2017-02-10T14:37:35Z</dcterms:modified>
</cp:coreProperties>
</file>