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4" r:id="rId34"/>
    <p:sldId id="288" r:id="rId35"/>
    <p:sldId id="289" r:id="rId36"/>
    <p:sldId id="290" r:id="rId37"/>
    <p:sldId id="291" r:id="rId38"/>
    <p:sldId id="292" r:id="rId39"/>
    <p:sldId id="293" r:id="rId4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958671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1089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8312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1876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3012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0669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9818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0728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8491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3167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8533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Shape 26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0801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Jennifer lawrence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934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9011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8257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3697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3856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654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148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75624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92522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7909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424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Shailene Woodly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740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97733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46405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Activity:  Describe a movie and students guess which one…</a:t>
            </a:r>
          </a:p>
        </p:txBody>
      </p:sp>
      <p:sp>
        <p:nvSpPr>
          <p:cNvPr id="434" name="Shape 43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3649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92071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16991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6" name="Shape 4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81499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25595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81326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4799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Johnny Depp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6865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Orlando Bloom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186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3833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7397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9877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2727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98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7.png"/><Relationship Id="rId5" Type="http://schemas.openxmlformats.org/officeDocument/2006/relationships/image" Target="../media/image100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99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ctrTitle"/>
          </p:nvPr>
        </p:nvSpPr>
        <p:spPr>
          <a:xfrm>
            <a:off x="685800" y="1373700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 4 Day 1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subTitle" idx="1"/>
          </p:nvPr>
        </p:nvSpPr>
        <p:spPr>
          <a:xfrm>
            <a:off x="1371600" y="3129475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I can talk about movies!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8564" y="4533900"/>
            <a:ext cx="3492500" cy="2324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Shape 177"/>
          <p:cNvGrpSpPr/>
          <p:nvPr/>
        </p:nvGrpSpPr>
        <p:grpSpPr>
          <a:xfrm>
            <a:off x="3194398" y="0"/>
            <a:ext cx="5949602" cy="2971799"/>
            <a:chOff x="3194398" y="0"/>
            <a:chExt cx="5949602" cy="2971799"/>
          </a:xfrm>
        </p:grpSpPr>
        <p:pic>
          <p:nvPicPr>
            <p:cNvPr id="178" name="Shape 17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51500" y="64034"/>
              <a:ext cx="3492500" cy="2324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Shape 17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94398" y="0"/>
              <a:ext cx="2743199" cy="29717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0" name="Shape 1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109448"/>
            <a:ext cx="2954100" cy="22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412750" y="2710190"/>
            <a:ext cx="2661901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stupide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5937598" y="2573241"/>
            <a:ext cx="2346593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célèbre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5291064" y="4010680"/>
            <a:ext cx="242136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 violent(e)</a:t>
            </a: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2750" y="4356100"/>
            <a:ext cx="3238499" cy="25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1433829" y="4094489"/>
            <a:ext cx="1640822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nul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97" y="4241800"/>
            <a:ext cx="3111500" cy="2616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Shape 191"/>
          <p:cNvGrpSpPr/>
          <p:nvPr/>
        </p:nvGrpSpPr>
        <p:grpSpPr>
          <a:xfrm>
            <a:off x="101890" y="0"/>
            <a:ext cx="6352698" cy="3780118"/>
            <a:chOff x="101890" y="0"/>
            <a:chExt cx="5776770" cy="3225800"/>
          </a:xfrm>
        </p:grpSpPr>
        <p:pic>
          <p:nvPicPr>
            <p:cNvPr id="192" name="Shape 19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890" y="0"/>
              <a:ext cx="2527300" cy="322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Shape 19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86159" y="0"/>
              <a:ext cx="3492500" cy="23240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4" name="Shape 1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51500" y="3522598"/>
            <a:ext cx="3492500" cy="23240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/>
        </p:nvSpPr>
        <p:spPr>
          <a:xfrm>
            <a:off x="6454587" y="3021053"/>
            <a:ext cx="2511992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 réaliste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2935533" y="2702580"/>
            <a:ext cx="229844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 irréaliste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3386162" y="5324905"/>
            <a:ext cx="209127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 ridicule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/>
        </p:nvSpPr>
        <p:spPr>
          <a:xfrm>
            <a:off x="4407364" y="590031"/>
            <a:ext cx="4988839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P1: Comment est …?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P2: C’est …</a:t>
            </a:r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700" y="136600"/>
            <a:ext cx="1900800" cy="281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07174"/>
            <a:ext cx="2432144" cy="346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8925" y="2439238"/>
            <a:ext cx="2871836" cy="4253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6275" y="2439248"/>
            <a:ext cx="2745700" cy="411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/>
        </p:nvSpPr>
        <p:spPr>
          <a:xfrm>
            <a:off x="4919437" y="626300"/>
            <a:ext cx="3200981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P1: Comment est …?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P2: C’est …</a:t>
            </a:r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825" y="357825"/>
            <a:ext cx="4614636" cy="207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625" y="2801670"/>
            <a:ext cx="2502300" cy="37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8925" y="2980586"/>
            <a:ext cx="2381250" cy="35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7625" y="2649307"/>
            <a:ext cx="2466975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/>
        </p:nvSpPr>
        <p:spPr>
          <a:xfrm>
            <a:off x="3975575" y="326095"/>
            <a:ext cx="4390502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P1: Comment trouves-tu …?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P2: Je le trouve …</a:t>
            </a: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502299" cy="368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8072" y="1424121"/>
            <a:ext cx="1958803" cy="2866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9838" y="3598795"/>
            <a:ext cx="2109588" cy="310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6875" y="2955132"/>
            <a:ext cx="2429574" cy="357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/>
        </p:nvSpPr>
        <p:spPr>
          <a:xfrm>
            <a:off x="2898399" y="286964"/>
            <a:ext cx="4599293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P1: Comment trouves-tu …?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P2: Je le trouve …</a:t>
            </a:r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0001" y="1241075"/>
            <a:ext cx="4599300" cy="2299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600" y="199800"/>
            <a:ext cx="2171699" cy="323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350" y="3558490"/>
            <a:ext cx="2105949" cy="312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1374" y="3769340"/>
            <a:ext cx="2031841" cy="3012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3366" y="3693140"/>
            <a:ext cx="2008306" cy="3012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9077" y="3616048"/>
            <a:ext cx="2214671" cy="274092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/>
          <p:nvPr/>
        </p:nvSpPr>
        <p:spPr>
          <a:xfrm>
            <a:off x="249345" y="875588"/>
            <a:ext cx="4988839" cy="2246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P1: Comment trouves-tu…?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P2: Je l’adore!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Je le déteste!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P1: Pourquoi?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P2: Parce que c’est…</a:t>
            </a:r>
          </a:p>
        </p:txBody>
      </p:sp>
      <p:pic>
        <p:nvPicPr>
          <p:cNvPr id="241" name="Shape 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0585" y="152400"/>
            <a:ext cx="2239449" cy="331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274757"/>
            <a:ext cx="2106753" cy="316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27925" y="3616048"/>
            <a:ext cx="2059700" cy="308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26962" y="3402311"/>
            <a:ext cx="1933162" cy="29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/>
        </p:nvSpPr>
        <p:spPr>
          <a:xfrm>
            <a:off x="658212" y="563354"/>
            <a:ext cx="4988839" cy="2246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P1: Comment trouves-tu…?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P2: Je l’adore!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Je le déteste!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P1: Pourquoi?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P2: Parce que c’est…</a:t>
            </a:r>
          </a:p>
        </p:txBody>
      </p:sp>
      <p:pic>
        <p:nvPicPr>
          <p:cNvPr id="250" name="Shape 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9452" y="152400"/>
            <a:ext cx="2288610" cy="435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962523"/>
            <a:ext cx="2529105" cy="3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5923" y="2810125"/>
            <a:ext cx="2529100" cy="37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/>
        </p:nvSpPr>
        <p:spPr>
          <a:xfrm>
            <a:off x="369069" y="195400"/>
            <a:ext cx="2480166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FILMS</a:t>
            </a: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4748" y="882960"/>
            <a:ext cx="1586692" cy="209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8273" y="4450203"/>
            <a:ext cx="2590800" cy="226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550" y="4546494"/>
            <a:ext cx="1534960" cy="206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09662" y="379967"/>
            <a:ext cx="1588020" cy="260026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/>
        </p:nvSpPr>
        <p:spPr>
          <a:xfrm>
            <a:off x="1433816" y="2980235"/>
            <a:ext cx="2599640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film comique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5454994" y="2980235"/>
            <a:ext cx="2736646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film d’horreur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1055715" y="3762137"/>
            <a:ext cx="3066363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film romantique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5592001" y="3762137"/>
            <a:ext cx="2557735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film tragique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hape 2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934" y="294218"/>
            <a:ext cx="39497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0696" y="0"/>
            <a:ext cx="2663114" cy="266311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 txBox="1"/>
          <p:nvPr/>
        </p:nvSpPr>
        <p:spPr>
          <a:xfrm>
            <a:off x="996844" y="2663114"/>
            <a:ext cx="325378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film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d’aventure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Shape 274"/>
          <p:cNvSpPr txBox="1"/>
          <p:nvPr/>
        </p:nvSpPr>
        <p:spPr>
          <a:xfrm>
            <a:off x="5334171" y="2663114"/>
            <a:ext cx="3072850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film d’action</a:t>
            </a:r>
          </a:p>
        </p:txBody>
      </p:sp>
      <p:pic>
        <p:nvPicPr>
          <p:cNvPr id="275" name="Shape 2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8133" y="4533900"/>
            <a:ext cx="3492500" cy="232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/>
        </p:nvSpPr>
        <p:spPr>
          <a:xfrm>
            <a:off x="1149244" y="3690192"/>
            <a:ext cx="2732890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documentaire</a:t>
            </a:r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68246" y="3929528"/>
            <a:ext cx="3622929" cy="304650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/>
          <p:nvPr/>
        </p:nvSpPr>
        <p:spPr>
          <a:xfrm>
            <a:off x="5435510" y="3338733"/>
            <a:ext cx="2632952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dessin-animé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/>
        </p:nvSpPr>
        <p:spPr>
          <a:xfrm>
            <a:off x="369068" y="195400"/>
            <a:ext cx="3317636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Qui est-ce?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4049417" y="192617"/>
            <a:ext cx="5094583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Comment est-elle?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369068" y="903286"/>
            <a:ext cx="7886328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Qu’est-ce qu’elle porte?</a:t>
            </a:r>
          </a:p>
        </p:txBody>
      </p:sp>
      <p:pic>
        <p:nvPicPr>
          <p:cNvPr id="98" name="Shape 98" descr="jennifer_lawrence_style_stalker_red_carpe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8259" y="1611171"/>
            <a:ext cx="6771511" cy="5277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/>
        </p:nvSpPr>
        <p:spPr>
          <a:xfrm>
            <a:off x="3403600" y="4898814"/>
            <a:ext cx="4988839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P1: Comment est…?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P2: C’est un film ________.</a:t>
            </a:r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6941" y="152400"/>
            <a:ext cx="2303722" cy="341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3064" y="152400"/>
            <a:ext cx="2857499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575" y="1600200"/>
            <a:ext cx="2466975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445" y="360470"/>
            <a:ext cx="2387600" cy="340359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/>
          <p:nvPr/>
        </p:nvSpPr>
        <p:spPr>
          <a:xfrm>
            <a:off x="767249" y="4647396"/>
            <a:ext cx="4988839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P1: Comment est …?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P2: C’est un film ________.</a:t>
            </a:r>
          </a:p>
        </p:txBody>
      </p:sp>
      <p:pic>
        <p:nvPicPr>
          <p:cNvPr id="293" name="Shape 2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6497" y="1432375"/>
            <a:ext cx="2413000" cy="3553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8445" y="152400"/>
            <a:ext cx="2895065" cy="4342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83" y="2227892"/>
            <a:ext cx="2451100" cy="33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3258" y="1050504"/>
            <a:ext cx="2412999" cy="3365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3403600" y="4898814"/>
            <a:ext cx="4988839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P1: Comment est …?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P2: C’est un film ________.</a:t>
            </a:r>
          </a:p>
        </p:txBody>
      </p:sp>
      <p:pic>
        <p:nvPicPr>
          <p:cNvPr id="302" name="Shape 3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3684" y="152400"/>
            <a:ext cx="2411857" cy="4594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Shape 3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920" y="3351330"/>
            <a:ext cx="2400300" cy="33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 txBox="1"/>
          <p:nvPr/>
        </p:nvSpPr>
        <p:spPr>
          <a:xfrm>
            <a:off x="3842010" y="4222408"/>
            <a:ext cx="4988839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P1: Comment est …?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P2: C’est un film ________.</a:t>
            </a:r>
          </a:p>
        </p:txBody>
      </p:sp>
      <p:pic>
        <p:nvPicPr>
          <p:cNvPr id="309" name="Shape 3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5996" y="168200"/>
            <a:ext cx="2611739" cy="391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1325" y="168200"/>
            <a:ext cx="1983849" cy="318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Shape 3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068" y="2462244"/>
            <a:ext cx="2336800" cy="346709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 txBox="1"/>
          <p:nvPr/>
        </p:nvSpPr>
        <p:spPr>
          <a:xfrm>
            <a:off x="3403600" y="4898814"/>
            <a:ext cx="4988839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P1: Comment est …?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P2: C’est un film ________.</a:t>
            </a:r>
          </a:p>
        </p:txBody>
      </p:sp>
      <p:pic>
        <p:nvPicPr>
          <p:cNvPr id="317" name="Shape 3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8277" y="152400"/>
            <a:ext cx="2336799" cy="344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7477" y="152400"/>
            <a:ext cx="3065316" cy="4594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034" y="2423922"/>
            <a:ext cx="2374899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8907" y="47377"/>
            <a:ext cx="2336800" cy="346709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/>
        </p:nvSpPr>
        <p:spPr>
          <a:xfrm>
            <a:off x="3403600" y="4898814"/>
            <a:ext cx="4988839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P1: Comment est …?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P2: C’est un film ________.</a:t>
            </a:r>
          </a:p>
        </p:txBody>
      </p:sp>
      <p:pic>
        <p:nvPicPr>
          <p:cNvPr id="326" name="Shape 3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1146" y="205400"/>
            <a:ext cx="2778525" cy="41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/>
        </p:nvSpPr>
        <p:spPr>
          <a:xfrm>
            <a:off x="363855" y="4586487"/>
            <a:ext cx="4988839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P1: Comment est …?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P2: C’est un film ________.</a:t>
            </a:r>
          </a:p>
        </p:txBody>
      </p:sp>
      <p:pic>
        <p:nvPicPr>
          <p:cNvPr id="332" name="Shape 3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850" y="342025"/>
            <a:ext cx="2543700" cy="38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3700" y="183975"/>
            <a:ext cx="2543699" cy="377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2571" y="4433176"/>
            <a:ext cx="4044829" cy="219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/>
        </p:nvSpPr>
        <p:spPr>
          <a:xfrm>
            <a:off x="341393" y="100003"/>
            <a:ext cx="7710406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Quel acteur adores-tu?  Pourquoi?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Je l’adore parce que…</a:t>
            </a:r>
          </a:p>
        </p:txBody>
      </p:sp>
      <p:pic>
        <p:nvPicPr>
          <p:cNvPr id="340" name="Shape 3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00" y="49911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2500" y="31623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00" y="-11113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79800" y="5029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79800" y="13335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92300" y="13335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92300" y="3200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92300" y="5029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21300" y="4521198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308600" y="2692399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21300" y="863599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3501" y="5029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137400" y="49911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150100" y="3327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501" y="3327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150100" y="14986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3501" y="1498600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/>
        </p:nvSpPr>
        <p:spPr>
          <a:xfrm>
            <a:off x="369068" y="195400"/>
            <a:ext cx="7357136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Quel rôle est-ce qu’il joue?</a:t>
            </a:r>
          </a:p>
        </p:txBody>
      </p:sp>
      <p:pic>
        <p:nvPicPr>
          <p:cNvPr id="362" name="Shape 3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00" y="49911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2500" y="31623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00" y="-11113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79800" y="5029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79800" y="13335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92300" y="13335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92300" y="3200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92300" y="5029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21300" y="4521198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308600" y="2692399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21300" y="863599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3501" y="5029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137400" y="49911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150100" y="3327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501" y="3327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150100" y="14986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3501" y="149860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Shape 379"/>
          <p:cNvSpPr txBox="1"/>
          <p:nvPr/>
        </p:nvSpPr>
        <p:spPr>
          <a:xfrm rot="-716234">
            <a:off x="664850" y="3408212"/>
            <a:ext cx="7357137" cy="8309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800" b="1">
                <a:solidFill>
                  <a:srgbClr val="FFFF00"/>
                </a:solidFill>
                <a:latin typeface="Short Stack"/>
                <a:ea typeface="Short Stack"/>
                <a:cs typeface="Short Stack"/>
                <a:sym typeface="Short Stack"/>
              </a:rPr>
              <a:t>Il joue le rôle de…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Shape 3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5271" y="1168400"/>
            <a:ext cx="1351128" cy="151129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Shape 385"/>
          <p:cNvSpPr txBox="1"/>
          <p:nvPr/>
        </p:nvSpPr>
        <p:spPr>
          <a:xfrm>
            <a:off x="0" y="0"/>
            <a:ext cx="8565754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 dirty="0" err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Quelle</a:t>
            </a:r>
            <a:r>
              <a:rPr lang="en-US" sz="4000" b="1" dirty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actrice</a:t>
            </a:r>
            <a:r>
              <a:rPr lang="en-US" sz="4000" b="1" dirty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 adores-</a:t>
            </a:r>
            <a:r>
              <a:rPr lang="en-US" sz="4000" b="1" dirty="0" err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tu</a:t>
            </a:r>
            <a:r>
              <a:rPr lang="en-US" sz="4000" b="1" dirty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?  </a:t>
            </a:r>
            <a:r>
              <a:rPr lang="en-US" sz="4000" b="1" dirty="0" err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Pourquoi</a:t>
            </a:r>
            <a:r>
              <a:rPr lang="en-US" sz="4000" b="1" dirty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 dirty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Je </a:t>
            </a:r>
            <a:r>
              <a:rPr lang="en-US" sz="4000" b="1" dirty="0" err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l’adore</a:t>
            </a:r>
            <a:r>
              <a:rPr lang="en-US" sz="4000" b="1" dirty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000" b="1" dirty="0" smtClean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pa</a:t>
            </a:r>
            <a:endParaRPr lang="en-US" sz="4000" b="1" dirty="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86" name="Shape 3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4000" y="53340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7600" y="2311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03600" y="4140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03600" y="5664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74800" y="13970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74800" y="32258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Shape 39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74800" y="5029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Shape 39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86400" y="4521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86400" y="269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Shape 39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86400" y="8509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Shape 39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315200" y="5029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Shape 39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315200" y="3505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Shape 39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315200" y="18288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Shape 39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15200" y="1651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0" y="3835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2311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Shape 40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0" y="1323437"/>
            <a:ext cx="1574800" cy="1419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/>
        </p:nvSpPr>
        <p:spPr>
          <a:xfrm>
            <a:off x="369068" y="195400"/>
            <a:ext cx="3317636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Qui est-ce?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4049417" y="192617"/>
            <a:ext cx="5094583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Comment est-elle?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369068" y="903286"/>
            <a:ext cx="7886328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Qu’est-ce qu’elle porte?</a:t>
            </a:r>
          </a:p>
        </p:txBody>
      </p:sp>
      <p:pic>
        <p:nvPicPr>
          <p:cNvPr id="107" name="Shape 107" descr="Shailene-Woodley-Styl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204" y="1654125"/>
            <a:ext cx="6907796" cy="5203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/>
        </p:nvSpPr>
        <p:spPr>
          <a:xfrm>
            <a:off x="369068" y="195400"/>
            <a:ext cx="8565754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Quel rôle est-ce qu’elle joue?</a:t>
            </a:r>
          </a:p>
        </p:txBody>
      </p:sp>
      <p:pic>
        <p:nvPicPr>
          <p:cNvPr id="408" name="Shape 4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7600" y="8509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4000" y="53340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7600" y="2311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03600" y="4140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4800" y="13970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74800" y="32258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74800" y="5029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86400" y="4521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Shape 41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86400" y="269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86400" y="8509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Shape 4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15200" y="5029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Shape 4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315200" y="35052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Shape 42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315200" y="18288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315200" y="1651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0" y="3835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0" y="2311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Shape 42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91440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Shape 425"/>
          <p:cNvSpPr txBox="1"/>
          <p:nvPr/>
        </p:nvSpPr>
        <p:spPr>
          <a:xfrm rot="-716234">
            <a:off x="664850" y="3038881"/>
            <a:ext cx="7357137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800" b="1">
                <a:solidFill>
                  <a:srgbClr val="FFFF00"/>
                </a:solidFill>
                <a:latin typeface="Short Stack"/>
                <a:ea typeface="Short Stack"/>
                <a:cs typeface="Short Stack"/>
                <a:sym typeface="Short Stack"/>
              </a:rPr>
              <a:t>Elle joue le rôle de…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/>
        </p:nvSpPr>
        <p:spPr>
          <a:xfrm>
            <a:off x="64817" y="1278924"/>
            <a:ext cx="8944712" cy="47089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Quel film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est-ce que tu aimes?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6000" b="1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Pourquoi?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Je l’aime parce que…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/>
          <p:nvPr/>
        </p:nvSpPr>
        <p:spPr>
          <a:xfrm>
            <a:off x="-6829" y="1359815"/>
            <a:ext cx="8944712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000" b="1" dirty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Guess that </a:t>
            </a:r>
            <a:r>
              <a:rPr lang="en-US" sz="6000" b="1" dirty="0" smtClean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movie 2016!</a:t>
            </a:r>
            <a:endParaRPr lang="en-US" sz="6000" b="1" dirty="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37" name="Shape 437"/>
          <p:cNvSpPr txBox="1"/>
          <p:nvPr/>
        </p:nvSpPr>
        <p:spPr>
          <a:xfrm>
            <a:off x="1077236" y="3068876"/>
            <a:ext cx="7540668" cy="25237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will describe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popular movies from this year.  </a:t>
            </a: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carefully.  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down the movie you think I’m describing.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Once I’ve finished, compare with a partner.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 about each movie with your partner.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37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extras</a:t>
            </a:r>
          </a:p>
        </p:txBody>
      </p:sp>
      <p:pic>
        <p:nvPicPr>
          <p:cNvPr id="443" name="Shape 4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70038"/>
            <a:ext cx="4906588" cy="513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Shape 4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043" y="277807"/>
            <a:ext cx="2336800" cy="346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Shape 4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3600" y="1624558"/>
            <a:ext cx="2336800" cy="346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Shape 4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9500" y="3122975"/>
            <a:ext cx="2324099" cy="34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Shape 451"/>
          <p:cNvSpPr txBox="1"/>
          <p:nvPr/>
        </p:nvSpPr>
        <p:spPr>
          <a:xfrm rot="-716234">
            <a:off x="664850" y="3408212"/>
            <a:ext cx="7357137" cy="8309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800" b="1">
                <a:solidFill>
                  <a:srgbClr val="FFFF00"/>
                </a:solidFill>
                <a:latin typeface="Short Stack"/>
                <a:ea typeface="Short Stack"/>
                <a:cs typeface="Short Stack"/>
                <a:sym typeface="Short Stack"/>
              </a:rPr>
              <a:t>Pourquoi?</a:t>
            </a:r>
          </a:p>
        </p:txBody>
      </p:sp>
      <p:pic>
        <p:nvPicPr>
          <p:cNvPr id="452" name="Shape 4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4137" y="3190525"/>
            <a:ext cx="2185137" cy="321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Shape 4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32875" y="-12"/>
            <a:ext cx="2095500" cy="30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Shape 4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8200" y="3085343"/>
            <a:ext cx="2374899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9516" y="454895"/>
            <a:ext cx="2866998" cy="430049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Shape 460"/>
          <p:cNvSpPr txBox="1"/>
          <p:nvPr/>
        </p:nvSpPr>
        <p:spPr>
          <a:xfrm rot="-716316">
            <a:off x="1032991" y="3172436"/>
            <a:ext cx="7357033" cy="8309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800" b="1">
                <a:solidFill>
                  <a:srgbClr val="FFFF00"/>
                </a:solidFill>
                <a:latin typeface="Short Stack"/>
                <a:ea typeface="Short Stack"/>
                <a:cs typeface="Short Stack"/>
                <a:sym typeface="Short Stack"/>
              </a:rPr>
              <a:t>Pourquoi?</a:t>
            </a:r>
          </a:p>
        </p:txBody>
      </p:sp>
      <p:pic>
        <p:nvPicPr>
          <p:cNvPr id="461" name="Shape 4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229" y="454906"/>
            <a:ext cx="2622924" cy="3876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Shape 4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2071" y="3117850"/>
            <a:ext cx="2336800" cy="346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5700" y="4076700"/>
            <a:ext cx="3022599" cy="26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7000" y="1016000"/>
            <a:ext cx="3809999" cy="21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77000" y="254000"/>
            <a:ext cx="2336800" cy="34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2100" y="647700"/>
            <a:ext cx="2374899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Shape 471"/>
          <p:cNvSpPr txBox="1"/>
          <p:nvPr/>
        </p:nvSpPr>
        <p:spPr>
          <a:xfrm rot="-716234">
            <a:off x="664850" y="3408212"/>
            <a:ext cx="7357137" cy="8309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800" b="1">
                <a:solidFill>
                  <a:srgbClr val="FFFF00"/>
                </a:solidFill>
                <a:latin typeface="Short Stack"/>
                <a:ea typeface="Short Stack"/>
                <a:cs typeface="Short Stack"/>
                <a:sym typeface="Short Stack"/>
              </a:rPr>
              <a:t>Pourquoi?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Shape 4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1505" y="2749550"/>
            <a:ext cx="2171700" cy="32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100" y="3422650"/>
            <a:ext cx="2336800" cy="346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Shape 4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100" y="2749550"/>
            <a:ext cx="2717799" cy="402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84800" y="387350"/>
            <a:ext cx="34417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Shape 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6100" y="387350"/>
            <a:ext cx="2857499" cy="2857499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Shape 481"/>
          <p:cNvSpPr txBox="1"/>
          <p:nvPr/>
        </p:nvSpPr>
        <p:spPr>
          <a:xfrm rot="-716234">
            <a:off x="664850" y="3408212"/>
            <a:ext cx="7357137" cy="8309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800" b="1">
                <a:solidFill>
                  <a:srgbClr val="FFFF00"/>
                </a:solidFill>
                <a:latin typeface="Short Stack"/>
                <a:ea typeface="Short Stack"/>
                <a:cs typeface="Short Stack"/>
                <a:sym typeface="Short Stack"/>
              </a:rPr>
              <a:t>Pourquoi?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Shape 4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2712" y="3422650"/>
            <a:ext cx="2425700" cy="33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Shape 4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000" y="3422650"/>
            <a:ext cx="2336800" cy="346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Shape 4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2635" y="3048747"/>
            <a:ext cx="2336800" cy="34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Shape 4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40412" y="474756"/>
            <a:ext cx="355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Shape 4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7312" y="146050"/>
            <a:ext cx="2565400" cy="3174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Shape 491"/>
          <p:cNvSpPr txBox="1"/>
          <p:nvPr/>
        </p:nvSpPr>
        <p:spPr>
          <a:xfrm rot="-716234">
            <a:off x="664850" y="3408212"/>
            <a:ext cx="7357137" cy="8309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800" b="1">
                <a:solidFill>
                  <a:srgbClr val="FFFF00"/>
                </a:solidFill>
                <a:latin typeface="Short Stack"/>
                <a:ea typeface="Short Stack"/>
                <a:cs typeface="Short Stack"/>
                <a:sym typeface="Short Stack"/>
              </a:rPr>
              <a:t>Pourquoi?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369068" y="195400"/>
            <a:ext cx="3317636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Qui est-ce?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4049417" y="192617"/>
            <a:ext cx="5094583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Comment est-il?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369068" y="903286"/>
            <a:ext cx="7886328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Qu’est-ce qu’il porte?</a:t>
            </a:r>
          </a:p>
        </p:txBody>
      </p:sp>
      <p:pic>
        <p:nvPicPr>
          <p:cNvPr id="116" name="Shape 116" descr="johnnydep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862" y="1658685"/>
            <a:ext cx="6932418" cy="5199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/>
        </p:nvSpPr>
        <p:spPr>
          <a:xfrm>
            <a:off x="369068" y="195400"/>
            <a:ext cx="3317636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Qui est-ce?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4049417" y="192617"/>
            <a:ext cx="5094583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Comment est-il?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369068" y="903286"/>
            <a:ext cx="7886328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Qu’est-ce qu’il porte?</a:t>
            </a:r>
          </a:p>
        </p:txBody>
      </p:sp>
      <p:pic>
        <p:nvPicPr>
          <p:cNvPr id="125" name="Shape 125" descr="orlando_bloom_400x4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5028" y="1611171"/>
            <a:ext cx="6755897" cy="5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/>
        </p:nvSpPr>
        <p:spPr>
          <a:xfrm>
            <a:off x="1428819" y="1255386"/>
            <a:ext cx="6417441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COMMENT EST LE FILM?</a:t>
            </a:r>
          </a:p>
        </p:txBody>
      </p:sp>
      <p:pic>
        <p:nvPicPr>
          <p:cNvPr id="131" name="Shape 131" descr="-4a87d39c-2dc2-4519-b757-d8b4e3de8c3a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5722" y="2086383"/>
            <a:ext cx="4882533" cy="294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557" y="174349"/>
            <a:ext cx="2110800" cy="28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623" y="4533569"/>
            <a:ext cx="3797299" cy="21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47546" y="3708400"/>
            <a:ext cx="2017537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32312" y="0"/>
            <a:ext cx="3136899" cy="2590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Shape 140"/>
          <p:cNvGrpSpPr/>
          <p:nvPr/>
        </p:nvGrpSpPr>
        <p:grpSpPr>
          <a:xfrm>
            <a:off x="2887340" y="2505693"/>
            <a:ext cx="795056" cy="785053"/>
            <a:chOff x="2887340" y="2505693"/>
            <a:chExt cx="795056" cy="785053"/>
          </a:xfrm>
        </p:grpSpPr>
        <p:cxnSp>
          <p:nvCxnSpPr>
            <p:cNvPr id="141" name="Shape 141"/>
            <p:cNvCxnSpPr/>
            <p:nvPr/>
          </p:nvCxnSpPr>
          <p:spPr>
            <a:xfrm flipH="1">
              <a:off x="2887341" y="2505693"/>
              <a:ext cx="795055" cy="1587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39999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42" name="Shape 142"/>
            <p:cNvCxnSpPr/>
            <p:nvPr/>
          </p:nvCxnSpPr>
          <p:spPr>
            <a:xfrm flipH="1">
              <a:off x="2887340" y="2507282"/>
              <a:ext cx="795056" cy="783465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0000" dir="5400000" rotWithShape="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143" name="Shape 143"/>
          <p:cNvSpPr txBox="1"/>
          <p:nvPr/>
        </p:nvSpPr>
        <p:spPr>
          <a:xfrm>
            <a:off x="783857" y="3142377"/>
            <a:ext cx="2285523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génial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Shape 144"/>
          <p:cNvSpPr txBox="1"/>
          <p:nvPr/>
        </p:nvSpPr>
        <p:spPr>
          <a:xfrm>
            <a:off x="5427550" y="2596427"/>
            <a:ext cx="306135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émouvant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428025" y="3973766"/>
            <a:ext cx="2856843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ennuyeux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/>
          <p:nvPr/>
        </p:nvSpPr>
        <p:spPr>
          <a:xfrm>
            <a:off x="5232312" y="3229955"/>
            <a:ext cx="3543198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embarrassant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833" y="4678567"/>
            <a:ext cx="3708400" cy="21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685" y="0"/>
            <a:ext cx="3492500" cy="232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5885" y="4411867"/>
            <a:ext cx="3289299" cy="246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1541995" y="2505917"/>
            <a:ext cx="2151422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 bruyant</a:t>
            </a:r>
          </a:p>
        </p:txBody>
      </p:sp>
      <p:pic>
        <p:nvPicPr>
          <p:cNvPr id="155" name="Shape 1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0660" y="292100"/>
            <a:ext cx="3048000" cy="20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/>
        </p:nvSpPr>
        <p:spPr>
          <a:xfrm>
            <a:off x="5727385" y="2505917"/>
            <a:ext cx="2333844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 fascinant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339496" y="3931803"/>
            <a:ext cx="2988831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  passionnant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4399662" y="3888646"/>
            <a:ext cx="1869551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 calme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6595961" y="3888646"/>
            <a:ext cx="2428036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 tranquille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725" y="0"/>
            <a:ext cx="2324099" cy="34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4678" y="4406900"/>
            <a:ext cx="3314700" cy="245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496725" y="3382732"/>
            <a:ext cx="2976136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 phénoménal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6206327" y="3906564"/>
            <a:ext cx="278754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incroyable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Shape 1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3466" y="4145289"/>
            <a:ext cx="2183987" cy="263898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3165932" y="4601882"/>
            <a:ext cx="2311081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 chouette</a:t>
            </a: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14678" y="0"/>
            <a:ext cx="2665389" cy="385592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/>
        </p:nvSpPr>
        <p:spPr>
          <a:xfrm>
            <a:off x="2984408" y="1223029"/>
            <a:ext cx="2674130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 fantastique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395</Words>
  <Application>Microsoft Office PowerPoint</Application>
  <PresentationFormat>On-screen Show (4:3)</PresentationFormat>
  <Paragraphs>112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Short Stack</vt:lpstr>
      <vt:lpstr>Calibri</vt:lpstr>
      <vt:lpstr>Anton</vt:lpstr>
      <vt:lpstr>Arial</vt:lpstr>
      <vt:lpstr>Office Theme</vt:lpstr>
      <vt:lpstr>Unit 4 Day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Day 1</dc:title>
  <dc:creator>Rachel McFarland</dc:creator>
  <cp:lastModifiedBy>Rachel McFarland</cp:lastModifiedBy>
  <cp:revision>5</cp:revision>
  <dcterms:modified xsi:type="dcterms:W3CDTF">2017-01-31T04:37:20Z</dcterms:modified>
</cp:coreProperties>
</file>