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2" r:id="rId29"/>
    <p:sldId id="285" r:id="rId30"/>
    <p:sldId id="286" r:id="rId31"/>
    <p:sldId id="287" r:id="rId32"/>
    <p:sldId id="288" r:id="rId33"/>
    <p:sldId id="289" r:id="rId34"/>
    <p:sldId id="290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29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4145D-3907-4A0F-961B-EE7A438B8F3B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3F978-FCDE-48EC-8157-3785795CE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74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802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38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503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326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3118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18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9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5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3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2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0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12192000" cy="15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sz="1800"/>
          </a:p>
        </p:txBody>
      </p:sp>
      <p:cxnSp>
        <p:nvCxnSpPr>
          <p:cNvPr id="14" name="Shape 14"/>
          <p:cNvCxnSpPr/>
          <p:nvPr/>
        </p:nvCxnSpPr>
        <p:spPr>
          <a:xfrm>
            <a:off x="0" y="1503572"/>
            <a:ext cx="12192000" cy="0"/>
          </a:xfrm>
          <a:prstGeom prst="straightConnector1">
            <a:avLst/>
          </a:prstGeom>
          <a:noFill/>
          <a:ln w="2857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143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12192000" cy="15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sz="1800"/>
          </a:p>
        </p:txBody>
      </p:sp>
      <p:cxnSp>
        <p:nvCxnSpPr>
          <p:cNvPr id="19" name="Shape 19"/>
          <p:cNvCxnSpPr/>
          <p:nvPr/>
        </p:nvCxnSpPr>
        <p:spPr>
          <a:xfrm>
            <a:off x="0" y="1503572"/>
            <a:ext cx="12192000" cy="0"/>
          </a:xfrm>
          <a:prstGeom prst="straightConnector1">
            <a:avLst/>
          </a:prstGeom>
          <a:noFill/>
          <a:ln w="2857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53260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6256364" y="1600202"/>
            <a:ext cx="53260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68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7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6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1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3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71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6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5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7B54-F46F-4A38-AF74-4BC500D974E6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58CA6-E17B-4EE6-86FB-BEB133CA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3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eg"/><Relationship Id="rId18" Type="http://schemas.openxmlformats.org/officeDocument/2006/relationships/image" Target="../media/image49.jpg"/><Relationship Id="rId26" Type="http://schemas.openxmlformats.org/officeDocument/2006/relationships/image" Target="../media/image57.jpg"/><Relationship Id="rId3" Type="http://schemas.openxmlformats.org/officeDocument/2006/relationships/image" Target="../media/image34.jpg"/><Relationship Id="rId21" Type="http://schemas.openxmlformats.org/officeDocument/2006/relationships/image" Target="../media/image52.jp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g"/><Relationship Id="rId25" Type="http://schemas.openxmlformats.org/officeDocument/2006/relationships/image" Target="../media/image56.jpg"/><Relationship Id="rId2" Type="http://schemas.openxmlformats.org/officeDocument/2006/relationships/image" Target="../media/image33.jpeg"/><Relationship Id="rId16" Type="http://schemas.openxmlformats.org/officeDocument/2006/relationships/image" Target="../media/image47.jpg"/><Relationship Id="rId20" Type="http://schemas.openxmlformats.org/officeDocument/2006/relationships/image" Target="../media/image51.jpeg"/><Relationship Id="rId29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11" Type="http://schemas.openxmlformats.org/officeDocument/2006/relationships/image" Target="../media/image42.jpeg"/><Relationship Id="rId24" Type="http://schemas.openxmlformats.org/officeDocument/2006/relationships/image" Target="../media/image55.jpg"/><Relationship Id="rId5" Type="http://schemas.openxmlformats.org/officeDocument/2006/relationships/image" Target="../media/image36.jpg"/><Relationship Id="rId15" Type="http://schemas.openxmlformats.org/officeDocument/2006/relationships/image" Target="../media/image46.jpg"/><Relationship Id="rId23" Type="http://schemas.openxmlformats.org/officeDocument/2006/relationships/image" Target="../media/image54.jpg"/><Relationship Id="rId28" Type="http://schemas.openxmlformats.org/officeDocument/2006/relationships/image" Target="../media/image59.jpg"/><Relationship Id="rId10" Type="http://schemas.openxmlformats.org/officeDocument/2006/relationships/image" Target="../media/image41.jpeg"/><Relationship Id="rId19" Type="http://schemas.openxmlformats.org/officeDocument/2006/relationships/image" Target="../media/image50.jpg"/><Relationship Id="rId4" Type="http://schemas.openxmlformats.org/officeDocument/2006/relationships/image" Target="../media/image35.jpg"/><Relationship Id="rId9" Type="http://schemas.openxmlformats.org/officeDocument/2006/relationships/image" Target="../media/image40.jpeg"/><Relationship Id="rId14" Type="http://schemas.openxmlformats.org/officeDocument/2006/relationships/image" Target="../media/image45.jpg"/><Relationship Id="rId22" Type="http://schemas.openxmlformats.org/officeDocument/2006/relationships/image" Target="../media/image53.jpg"/><Relationship Id="rId27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jpeg"/><Relationship Id="rId18" Type="http://schemas.openxmlformats.org/officeDocument/2006/relationships/image" Target="../media/image77.jpg"/><Relationship Id="rId3" Type="http://schemas.openxmlformats.org/officeDocument/2006/relationships/image" Target="../media/image62.jpg"/><Relationship Id="rId21" Type="http://schemas.openxmlformats.org/officeDocument/2006/relationships/image" Target="../media/image80.jpg"/><Relationship Id="rId7" Type="http://schemas.openxmlformats.org/officeDocument/2006/relationships/image" Target="../media/image66.jpeg"/><Relationship Id="rId12" Type="http://schemas.openxmlformats.org/officeDocument/2006/relationships/image" Target="../media/image71.jpg"/><Relationship Id="rId17" Type="http://schemas.openxmlformats.org/officeDocument/2006/relationships/image" Target="../media/image76.jpg"/><Relationship Id="rId2" Type="http://schemas.openxmlformats.org/officeDocument/2006/relationships/image" Target="../media/image61.jpg"/><Relationship Id="rId16" Type="http://schemas.openxmlformats.org/officeDocument/2006/relationships/image" Target="../media/image75.jpeg"/><Relationship Id="rId20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64.jpg"/><Relationship Id="rId15" Type="http://schemas.openxmlformats.org/officeDocument/2006/relationships/image" Target="../media/image74.jpg"/><Relationship Id="rId10" Type="http://schemas.openxmlformats.org/officeDocument/2006/relationships/image" Target="../media/image69.jpg"/><Relationship Id="rId19" Type="http://schemas.openxmlformats.org/officeDocument/2006/relationships/image" Target="../media/image78.jpeg"/><Relationship Id="rId4" Type="http://schemas.openxmlformats.org/officeDocument/2006/relationships/image" Target="../media/image63.jpg"/><Relationship Id="rId9" Type="http://schemas.openxmlformats.org/officeDocument/2006/relationships/image" Target="../media/image68.jpg"/><Relationship Id="rId14" Type="http://schemas.openxmlformats.org/officeDocument/2006/relationships/image" Target="../media/image73.jpg"/><Relationship Id="rId22" Type="http://schemas.openxmlformats.org/officeDocument/2006/relationships/image" Target="../media/image8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4.1.4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 can talk about my school schedule.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352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espagnol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pan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498600"/>
            <a:ext cx="401955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japonais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japane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402474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allemand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erm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5240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1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2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buNone/>
            </a:pPr>
            <a:r>
              <a:rPr lang="en" dirty="0" smtClean="0"/>
              <a:t>math</a:t>
            </a:r>
            <a:r>
              <a:rPr lang="en-US" dirty="0" err="1" smtClean="0"/>
              <a:t>ématiques</a:t>
            </a:r>
            <a:r>
              <a:rPr lang="en-US" dirty="0" smtClean="0"/>
              <a:t> / les </a:t>
            </a:r>
            <a:r>
              <a:rPr lang="en-US" dirty="0" err="1" smtClean="0"/>
              <a:t>maths</a:t>
            </a:r>
            <a:endParaRPr lang="en" dirty="0"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1981200" y="1600202"/>
            <a:ext cx="8229600" cy="4967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endParaRPr dirty="0"/>
          </a:p>
        </p:txBody>
      </p:sp>
      <p:pic>
        <p:nvPicPr>
          <p:cNvPr id="148" name="Shape 14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38600" y="1846902"/>
            <a:ext cx="4512374" cy="5011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937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calcul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al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2" y="1905000"/>
            <a:ext cx="4309167" cy="4191000"/>
          </a:xfrm>
          <a:prstGeom prst="rect">
            <a:avLst/>
          </a:prstGeom>
        </p:spPr>
      </p:pic>
      <p:pic>
        <p:nvPicPr>
          <p:cNvPr id="5" name="Picture 4" descr="calc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1600200"/>
            <a:ext cx="3989659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4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algèbre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lgebr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498601"/>
            <a:ext cx="4419600" cy="51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géométrie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eomet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57868"/>
            <a:ext cx="7556500" cy="53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santé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eal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2" y="2108200"/>
            <a:ext cx="4640739" cy="4140200"/>
          </a:xfrm>
          <a:prstGeom prst="rect">
            <a:avLst/>
          </a:prstGeom>
        </p:spPr>
      </p:pic>
      <p:pic>
        <p:nvPicPr>
          <p:cNvPr id="5" name="Picture 4" descr="health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498600"/>
            <a:ext cx="363855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0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2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buNone/>
            </a:pPr>
            <a:r>
              <a:rPr lang="en" dirty="0" smtClean="0"/>
              <a:t>informatique</a:t>
            </a:r>
            <a:endParaRPr lang="en" dirty="0"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1981200" y="1600202"/>
            <a:ext cx="8229600" cy="4967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endParaRPr dirty="0"/>
          </a:p>
        </p:txBody>
      </p:sp>
      <p:pic>
        <p:nvPicPr>
          <p:cNvPr id="204" name="Shape 20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172674" y="1600202"/>
            <a:ext cx="3632774" cy="4967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8182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2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buNone/>
            </a:pPr>
            <a:r>
              <a:rPr lang="en" dirty="0" smtClean="0"/>
              <a:t>éducation </a:t>
            </a:r>
            <a:r>
              <a:rPr lang="en" dirty="0"/>
              <a:t>physique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1981200" y="1600202"/>
            <a:ext cx="8229600" cy="4967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42800" y="1741800"/>
            <a:ext cx="5012000" cy="496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3131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93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981200" y="1258888"/>
            <a:ext cx="8229600" cy="4525962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000" b="1" u="sng" dirty="0">
                <a:ea typeface="ＭＳ Ｐゴシック" panose="020B0600070205080204" pitchFamily="34" charset="-128"/>
              </a:rPr>
              <a:t>LA </a:t>
            </a:r>
            <a:r>
              <a:rPr lang="en-US" altLang="en-US" sz="3000" b="1" u="sng" dirty="0" smtClean="0">
                <a:ea typeface="ＭＳ Ｐゴシック" panose="020B0600070205080204" pitchFamily="34" charset="-128"/>
              </a:rPr>
              <a:t>CLOCHETTE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3000" b="1" u="sng" dirty="0"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ea typeface="ＭＳ Ｐゴシック" panose="020B0600070205080204" pitchFamily="34" charset="-128"/>
              </a:rPr>
              <a:t>1.  What do you do in choir class?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ea typeface="ＭＳ Ｐゴシック" panose="020B0600070205080204" pitchFamily="34" charset="-128"/>
              </a:rPr>
              <a:t>2. I sing a lot in choir class.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ea typeface="ＭＳ Ｐゴシック" panose="020B0600070205080204" pitchFamily="34" charset="-128"/>
              </a:rPr>
              <a:t>3.  What do you prefer to do in PE?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ea typeface="ＭＳ Ｐゴシック" panose="020B0600070205080204" pitchFamily="34" charset="-128"/>
              </a:rPr>
              <a:t>4.  I like to play soccer, but I play basketball often.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ea typeface="ＭＳ Ｐゴシック" panose="020B0600070205080204" pitchFamily="34" charset="-128"/>
              </a:rPr>
              <a:t>5.  Who is your favorite teacher?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ea typeface="ＭＳ Ｐゴシック" panose="020B0600070205080204" pitchFamily="34" charset="-128"/>
              </a:rPr>
              <a:t>6.  Why do you like your music class?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ea typeface="ＭＳ Ｐゴシック" panose="020B0600070205080204" pitchFamily="34" charset="-128"/>
              </a:rPr>
              <a:t>7.  Why don’t you like your socials studies class?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ea typeface="ＭＳ Ｐゴシック" panose="020B0600070205080204" pitchFamily="34" charset="-128"/>
              </a:rPr>
              <a:t>8.  Where is your science class?</a:t>
            </a:r>
          </a:p>
        </p:txBody>
      </p:sp>
    </p:spTree>
    <p:extLst>
      <p:ext uri="{BB962C8B-B14F-4D97-AF65-F5344CB8AC3E}">
        <p14:creationId xmlns:p14="http://schemas.microsoft.com/office/powerpoint/2010/main" val="39538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2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buNone/>
            </a:pPr>
            <a:r>
              <a:rPr lang="en" dirty="0" smtClean="0"/>
              <a:t>art</a:t>
            </a:r>
            <a:endParaRPr lang="en" dirty="0"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1981200" y="1600202"/>
            <a:ext cx="8229600" cy="4967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endParaRPr/>
          </a:p>
        </p:txBody>
      </p:sp>
      <p:pic>
        <p:nvPicPr>
          <p:cNvPr id="190" name="Shape 19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69054" y="1638301"/>
            <a:ext cx="5451700" cy="481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3819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2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buNone/>
            </a:pPr>
            <a:r>
              <a:rPr lang="en" dirty="0" smtClean="0"/>
              <a:t>histoire</a:t>
            </a:r>
            <a:endParaRPr lang="en" dirty="0"/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1981200" y="1600202"/>
            <a:ext cx="8229600" cy="4967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endParaRPr/>
          </a:p>
        </p:txBody>
      </p:sp>
      <p:pic>
        <p:nvPicPr>
          <p:cNvPr id="169" name="Shape 16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33801" y="1600200"/>
            <a:ext cx="4876799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4242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gouvernement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overn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762707"/>
            <a:ext cx="6057900" cy="50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6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2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buNone/>
            </a:pPr>
            <a:r>
              <a:rPr lang="en" dirty="0" smtClean="0"/>
              <a:t>musique</a:t>
            </a:r>
            <a:endParaRPr lang="en" dirty="0"/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1981200" y="1600202"/>
            <a:ext cx="8229600" cy="4967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endParaRPr/>
          </a:p>
        </p:txBody>
      </p:sp>
      <p:pic>
        <p:nvPicPr>
          <p:cNvPr id="197" name="Shape 19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477050" y="1865931"/>
            <a:ext cx="5143500" cy="4612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7996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fanfare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23005"/>
            <a:ext cx="7315200" cy="52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2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orchestre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orchest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00201"/>
            <a:ext cx="6705600" cy="49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chorale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oi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1574800"/>
            <a:ext cx="59436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ram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98600"/>
            <a:ext cx="4424516" cy="3657600"/>
          </a:xfrm>
          <a:prstGeom prst="rect">
            <a:avLst/>
          </a:prstGeom>
        </p:spPr>
      </p:pic>
      <p:pic>
        <p:nvPicPr>
          <p:cNvPr id="5" name="Picture 4" descr="drama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921000"/>
            <a:ext cx="5381198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3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Bookman Old Style" panose="02050604050505020204" pitchFamily="18" charset="0"/>
              </a:rPr>
              <a:t>Sophie, </a:t>
            </a:r>
            <a:r>
              <a:rPr lang="en-US" sz="2400" dirty="0" err="1">
                <a:latin typeface="Bookman Old Style" panose="02050604050505020204" pitchFamily="18" charset="0"/>
              </a:rPr>
              <a:t>q</a:t>
            </a:r>
            <a:r>
              <a:rPr lang="en-US" sz="2400" dirty="0" err="1" smtClean="0">
                <a:latin typeface="Bookman Old Style" panose="02050604050505020204" pitchFamily="18" charset="0"/>
              </a:rPr>
              <a:t>uels</a:t>
            </a:r>
            <a:r>
              <a:rPr lang="en-US" sz="2400" dirty="0" smtClean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cours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est-ce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qu’elle</a:t>
            </a:r>
            <a:r>
              <a:rPr lang="en-US" sz="2400" dirty="0">
                <a:latin typeface="Bookman Old Style" panose="02050604050505020204" pitchFamily="18" charset="0"/>
              </a:rPr>
              <a:t> a?</a:t>
            </a:r>
            <a:br>
              <a:rPr lang="en-US" sz="2400" dirty="0">
                <a:latin typeface="Bookman Old Style" panose="02050604050505020204" pitchFamily="18" charset="0"/>
              </a:rPr>
            </a:br>
            <a:r>
              <a:rPr lang="en-US" sz="2400" dirty="0">
                <a:latin typeface="Bookman Old Style" panose="02050604050505020204" pitchFamily="18" charset="0"/>
              </a:rPr>
              <a:t>A </a:t>
            </a:r>
            <a:r>
              <a:rPr lang="en-US" sz="2400" dirty="0" err="1">
                <a:latin typeface="Bookman Old Style" panose="02050604050505020204" pitchFamily="18" charset="0"/>
              </a:rPr>
              <a:t>quelle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heure</a:t>
            </a:r>
            <a:r>
              <a:rPr lang="en-US" sz="2400" dirty="0">
                <a:latin typeface="Bookman Old Style" panose="02050604050505020204" pitchFamily="18" charset="0"/>
              </a:rPr>
              <a:t>?</a:t>
            </a:r>
            <a:br>
              <a:rPr lang="en-US" sz="2400" dirty="0">
                <a:latin typeface="Bookman Old Style" panose="02050604050505020204" pitchFamily="18" charset="0"/>
              </a:rPr>
            </a:br>
            <a:r>
              <a:rPr lang="en-US" sz="2400" dirty="0" err="1" smtClean="0">
                <a:latin typeface="Bookman Old Style" panose="02050604050505020204" pitchFamily="18" charset="0"/>
              </a:rPr>
              <a:t>Qu’est-ce</a:t>
            </a:r>
            <a:r>
              <a:rPr lang="en-US" sz="2400" dirty="0" smtClean="0">
                <a:latin typeface="Bookman Old Style" panose="02050604050505020204" pitchFamily="18" charset="0"/>
              </a:rPr>
              <a:t> </a:t>
            </a:r>
            <a:r>
              <a:rPr lang="en-US" sz="2400" dirty="0" err="1" smtClean="0">
                <a:latin typeface="Bookman Old Style" panose="02050604050505020204" pitchFamily="18" charset="0"/>
              </a:rPr>
              <a:t>qu’elle</a:t>
            </a:r>
            <a:r>
              <a:rPr lang="en-US" sz="2400" dirty="0" smtClean="0">
                <a:latin typeface="Bookman Old Style" panose="02050604050505020204" pitchFamily="18" charset="0"/>
              </a:rPr>
              <a:t> fait </a:t>
            </a:r>
            <a:r>
              <a:rPr lang="en-US" sz="2400" dirty="0" err="1" smtClean="0">
                <a:latin typeface="Bookman Old Style" panose="02050604050505020204" pitchFamily="18" charset="0"/>
              </a:rPr>
              <a:t>en</a:t>
            </a:r>
            <a:r>
              <a:rPr lang="en-US" sz="2400" dirty="0" smtClean="0">
                <a:latin typeface="Bookman Old Style" panose="02050604050505020204" pitchFamily="18" charset="0"/>
              </a:rPr>
              <a:t> </a:t>
            </a:r>
            <a:r>
              <a:rPr lang="en-US" sz="2400" dirty="0" err="1" smtClean="0">
                <a:latin typeface="Bookman Old Style" panose="02050604050505020204" pitchFamily="18" charset="0"/>
              </a:rPr>
              <a:t>cours</a:t>
            </a:r>
            <a:r>
              <a:rPr lang="en-US" sz="2400" dirty="0" smtClean="0">
                <a:latin typeface="Bookman Old Style" panose="02050604050505020204" pitchFamily="18" charset="0"/>
              </a:rPr>
              <a:t> de…?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143000"/>
            <a:ext cx="8839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5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fais</a:t>
            </a:r>
            <a:r>
              <a:rPr lang="en-US" dirty="0" smtClean="0"/>
              <a:t> en </a:t>
            </a:r>
            <a:r>
              <a:rPr lang="en-US" dirty="0" err="1" smtClean="0"/>
              <a:t>classe</a:t>
            </a:r>
            <a:r>
              <a:rPr lang="en-US" dirty="0" smtClean="0"/>
              <a:t> de…?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Exemple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i="1" dirty="0" smtClean="0"/>
              <a:t>En </a:t>
            </a:r>
            <a:r>
              <a:rPr lang="en-US" i="1" dirty="0" err="1" smtClean="0"/>
              <a:t>classe</a:t>
            </a:r>
            <a:r>
              <a:rPr lang="en-US" i="1" dirty="0" smtClean="0"/>
              <a:t> de </a:t>
            </a:r>
            <a:r>
              <a:rPr lang="en-US" i="1" dirty="0" err="1" smtClean="0"/>
              <a:t>français</a:t>
            </a:r>
            <a:r>
              <a:rPr lang="en-US" i="1" dirty="0" smtClean="0"/>
              <a:t>, je </a:t>
            </a:r>
            <a:r>
              <a:rPr lang="en-US" i="1" dirty="0" err="1" smtClean="0"/>
              <a:t>parle</a:t>
            </a:r>
            <a:r>
              <a:rPr lang="en-US" i="1" dirty="0" smtClean="0"/>
              <a:t> </a:t>
            </a:r>
            <a:r>
              <a:rPr lang="en-US" i="1" dirty="0" err="1" smtClean="0"/>
              <a:t>français</a:t>
            </a:r>
            <a:r>
              <a:rPr lang="en-US" i="1" dirty="0" smtClean="0"/>
              <a:t>.  Je ne </a:t>
            </a:r>
            <a:r>
              <a:rPr lang="en-US" i="1" dirty="0" err="1" smtClean="0"/>
              <a:t>parle</a:t>
            </a:r>
            <a:r>
              <a:rPr lang="en-US" i="1" dirty="0" smtClean="0"/>
              <a:t> pas </a:t>
            </a:r>
            <a:r>
              <a:rPr lang="en-US" i="1" dirty="0" err="1" smtClean="0"/>
              <a:t>anglais</a:t>
            </a:r>
            <a:r>
              <a:rPr lang="en-US" i="1" dirty="0" smtClean="0"/>
              <a:t>!  </a:t>
            </a:r>
            <a:r>
              <a:rPr lang="en-US" i="1" dirty="0" err="1" smtClean="0"/>
              <a:t>J’écoute</a:t>
            </a:r>
            <a:r>
              <a:rPr lang="en-US" i="1" dirty="0" smtClean="0"/>
              <a:t> Madame.  Je </a:t>
            </a:r>
            <a:r>
              <a:rPr lang="en-US" i="1" dirty="0" err="1" smtClean="0"/>
              <a:t>regarde</a:t>
            </a:r>
            <a:r>
              <a:rPr lang="en-US" i="1" dirty="0" smtClean="0"/>
              <a:t> le tableau. </a:t>
            </a:r>
            <a:r>
              <a:rPr lang="en-US" i="1" dirty="0" err="1" smtClean="0"/>
              <a:t>J’étudie</a:t>
            </a:r>
            <a:r>
              <a:rPr lang="en-US" i="1" dirty="0" smtClean="0"/>
              <a:t> le </a:t>
            </a:r>
            <a:r>
              <a:rPr lang="en-US" i="1" dirty="0" err="1" smtClean="0"/>
              <a:t>vocabulaire</a:t>
            </a:r>
            <a:r>
              <a:rPr lang="en-US" i="1" dirty="0" smtClean="0"/>
              <a:t>.</a:t>
            </a:r>
          </a:p>
          <a:p>
            <a:pPr lvl="1"/>
            <a:endParaRPr lang="en-US" i="1" dirty="0"/>
          </a:p>
          <a:p>
            <a:pPr lvl="1"/>
            <a:r>
              <a:rPr lang="en-US" dirty="0" smtClean="0"/>
              <a:t>En </a:t>
            </a:r>
            <a:r>
              <a:rPr lang="en-US" dirty="0" err="1" smtClean="0"/>
              <a:t>classe</a:t>
            </a:r>
            <a:r>
              <a:rPr lang="en-US" dirty="0" smtClean="0"/>
              <a:t> de ________, je…</a:t>
            </a:r>
          </a:p>
        </p:txBody>
      </p:sp>
    </p:spTree>
    <p:extLst>
      <p:ext uri="{BB962C8B-B14F-4D97-AF65-F5344CB8AC3E}">
        <p14:creationId xmlns:p14="http://schemas.microsoft.com/office/powerpoint/2010/main" val="419394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2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buNone/>
            </a:pPr>
            <a:r>
              <a:rPr lang="en" dirty="0" smtClean="0"/>
              <a:t>science</a:t>
            </a:r>
            <a:endParaRPr lang="en" dirty="0"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981200" y="1600202"/>
            <a:ext cx="8229600" cy="4967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endParaRPr/>
          </a:p>
        </p:txBody>
      </p:sp>
      <p:pic>
        <p:nvPicPr>
          <p:cNvPr id="155" name="Shape 1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429000" y="2057401"/>
            <a:ext cx="5525874" cy="4112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5195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210800" y="1219200"/>
            <a:ext cx="45719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52400"/>
            <a:ext cx="8839200" cy="6629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6400" dirty="0">
                <a:latin typeface="Bookman Old Style" panose="02050604050505020204" pitchFamily="18" charset="0"/>
              </a:rPr>
              <a:t>Quels cours est-ce que tu as </a:t>
            </a:r>
            <a:r>
              <a:rPr lang="fr-FR" sz="6400" dirty="0">
                <a:latin typeface="Bookman Old Style" panose="02050604050505020204" pitchFamily="18" charset="0"/>
              </a:rPr>
              <a:t>?</a:t>
            </a:r>
            <a:r>
              <a:rPr lang="fr-FR" sz="6400" dirty="0">
                <a:latin typeface="Bookman Old Style" panose="02050604050505020204" pitchFamily="18" charset="0"/>
              </a:rPr>
              <a:t>			</a:t>
            </a:r>
          </a:p>
          <a:p>
            <a:r>
              <a:rPr lang="fr-FR" sz="6400" dirty="0">
                <a:latin typeface="Bookman Old Style" panose="02050604050505020204" pitchFamily="18" charset="0"/>
              </a:rPr>
              <a:t>J’ai </a:t>
            </a:r>
            <a:r>
              <a:rPr lang="fr-FR" sz="6400" dirty="0">
                <a:latin typeface="Bookman Old Style" panose="02050604050505020204" pitchFamily="18" charset="0"/>
              </a:rPr>
              <a:t>un cours </a:t>
            </a:r>
            <a:r>
              <a:rPr lang="fr-FR" sz="6400" dirty="0">
                <a:latin typeface="Bookman Old Style" panose="02050604050505020204" pitchFamily="18" charset="0"/>
              </a:rPr>
              <a:t>de…</a:t>
            </a:r>
            <a:endParaRPr lang="en-US" sz="6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fr-FR" sz="64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fr-FR" sz="6400" dirty="0" smtClean="0">
                <a:latin typeface="Bookman Old Style" panose="02050604050505020204" pitchFamily="18" charset="0"/>
              </a:rPr>
              <a:t>A quelle heure commence le cours de….			</a:t>
            </a:r>
          </a:p>
          <a:p>
            <a:pPr lvl="1"/>
            <a:r>
              <a:rPr lang="fr-FR" sz="6400" dirty="0" smtClean="0">
                <a:latin typeface="Bookman Old Style" panose="02050604050505020204" pitchFamily="18" charset="0"/>
              </a:rPr>
              <a:t>Il commence à…</a:t>
            </a:r>
            <a:endParaRPr lang="en-US" sz="64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fr-FR" sz="6400" dirty="0" smtClean="0">
                <a:latin typeface="Bookman Old Style" panose="02050604050505020204" pitchFamily="18" charset="0"/>
              </a:rPr>
              <a:t> </a:t>
            </a:r>
            <a:endParaRPr lang="en-US" sz="64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fr-FR" sz="6400" dirty="0" smtClean="0">
                <a:latin typeface="Bookman Old Style" panose="02050604050505020204" pitchFamily="18" charset="0"/>
              </a:rPr>
              <a:t>A quelle heure termine le cours de….			</a:t>
            </a:r>
          </a:p>
          <a:p>
            <a:pPr lvl="1"/>
            <a:r>
              <a:rPr lang="fr-FR" sz="6400" dirty="0" smtClean="0">
                <a:latin typeface="Bookman Old Style" panose="02050604050505020204" pitchFamily="18" charset="0"/>
              </a:rPr>
              <a:t>Il termine à…</a:t>
            </a:r>
            <a:endParaRPr lang="en-US" sz="64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fr-FR" sz="6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fr-FR" sz="6400" dirty="0">
                <a:latin typeface="Bookman Old Style" panose="02050604050505020204" pitchFamily="18" charset="0"/>
              </a:rPr>
              <a:t>Comment est ton cours de …?</a:t>
            </a:r>
          </a:p>
          <a:p>
            <a:r>
              <a:rPr lang="fr-FR" sz="6400" dirty="0">
                <a:latin typeface="Bookman Old Style" panose="02050604050505020204" pitchFamily="18" charset="0"/>
              </a:rPr>
              <a:t>Mon cours de _______ est…..</a:t>
            </a:r>
          </a:p>
          <a:p>
            <a:pPr marL="0" indent="0">
              <a:buNone/>
            </a:pPr>
            <a:endParaRPr lang="en-US" sz="6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fr-FR" sz="6400" dirty="0" smtClean="0">
                <a:latin typeface="Bookman Old Style" panose="02050604050505020204" pitchFamily="18" charset="0"/>
              </a:rPr>
              <a:t>Qu’est-ce que tu fais en cours de…?</a:t>
            </a:r>
            <a:endParaRPr lang="fr-FR" sz="6400" dirty="0">
              <a:latin typeface="Bookman Old Style" panose="02050604050505020204" pitchFamily="18" charset="0"/>
            </a:endParaRPr>
          </a:p>
          <a:p>
            <a:r>
              <a:rPr lang="fr-FR" sz="6400" dirty="0" smtClean="0">
                <a:latin typeface="Bookman Old Style" panose="02050604050505020204" pitchFamily="18" charset="0"/>
              </a:rPr>
              <a:t>Je …</a:t>
            </a:r>
            <a:endParaRPr lang="en-US" sz="6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6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fr-FR" sz="6400" dirty="0">
                <a:latin typeface="Bookman Old Style" panose="02050604050505020204" pitchFamily="18" charset="0"/>
              </a:rPr>
              <a:t>Quel est </a:t>
            </a:r>
            <a:r>
              <a:rPr lang="fr-FR" sz="6400" dirty="0">
                <a:latin typeface="Bookman Old Style" panose="02050604050505020204" pitchFamily="18" charset="0"/>
              </a:rPr>
              <a:t>ton cours préféré?  Pourquoi?</a:t>
            </a:r>
          </a:p>
          <a:p>
            <a:r>
              <a:rPr lang="fr-FR" sz="6400" dirty="0">
                <a:latin typeface="Bookman Old Style" panose="02050604050505020204" pitchFamily="18" charset="0"/>
              </a:rPr>
              <a:t>Mon </a:t>
            </a:r>
            <a:r>
              <a:rPr lang="fr-FR" sz="6400" dirty="0">
                <a:latin typeface="Bookman Old Style" panose="02050604050505020204" pitchFamily="18" charset="0"/>
              </a:rPr>
              <a:t>cours préféré </a:t>
            </a:r>
            <a:r>
              <a:rPr lang="fr-FR" sz="6400" dirty="0">
                <a:latin typeface="Bookman Old Style" panose="02050604050505020204" pitchFamily="18" charset="0"/>
              </a:rPr>
              <a:t>est ______ parce que …</a:t>
            </a:r>
            <a:endParaRPr lang="fr-FR" sz="6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6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fr-FR" sz="6400" dirty="0">
                <a:latin typeface="Bookman Old Style" panose="02050604050505020204" pitchFamily="18" charset="0"/>
              </a:rPr>
              <a:t>A quelle heure est-ce que tu déjeunes?			</a:t>
            </a:r>
            <a:endParaRPr lang="fr-FR" sz="6400" dirty="0">
              <a:latin typeface="Bookman Old Style" panose="02050604050505020204" pitchFamily="18" charset="0"/>
            </a:endParaRPr>
          </a:p>
          <a:p>
            <a:pPr lvl="1"/>
            <a:r>
              <a:rPr lang="fr-FR" sz="6400" dirty="0">
                <a:latin typeface="Bookman Old Style" panose="02050604050505020204" pitchFamily="18" charset="0"/>
              </a:rPr>
              <a:t>Je </a:t>
            </a:r>
            <a:r>
              <a:rPr lang="fr-FR" sz="6400" dirty="0">
                <a:latin typeface="Bookman Old Style" panose="02050604050505020204" pitchFamily="18" charset="0"/>
              </a:rPr>
              <a:t>déjeune à…</a:t>
            </a:r>
            <a:endParaRPr lang="en-US" sz="6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fr-FR" sz="6400" dirty="0">
                <a:latin typeface="Bookman Old Style" panose="02050604050505020204" pitchFamily="18" charset="0"/>
              </a:rPr>
              <a:t>  </a:t>
            </a:r>
            <a:endParaRPr lang="en-US" sz="6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fr-FR" sz="6400" dirty="0">
                <a:latin typeface="Bookman Old Style" panose="02050604050505020204" pitchFamily="18" charset="0"/>
              </a:rPr>
              <a:t>Qui est </a:t>
            </a:r>
            <a:r>
              <a:rPr lang="fr-FR" sz="6400" dirty="0" smtClean="0">
                <a:latin typeface="Bookman Old Style" panose="02050604050505020204" pitchFamily="18" charset="0"/>
              </a:rPr>
              <a:t>ton professeur </a:t>
            </a:r>
            <a:r>
              <a:rPr lang="fr-FR" sz="6400" dirty="0">
                <a:latin typeface="Bookman Old Style" panose="02050604050505020204" pitchFamily="18" charset="0"/>
              </a:rPr>
              <a:t>préféré? </a:t>
            </a:r>
            <a:r>
              <a:rPr lang="fr-FR" sz="6400" dirty="0">
                <a:latin typeface="Bookman Old Style" panose="02050604050505020204" pitchFamily="18" charset="0"/>
              </a:rPr>
              <a:t>Pourquoi?			</a:t>
            </a:r>
          </a:p>
          <a:p>
            <a:pPr lvl="1"/>
            <a:r>
              <a:rPr lang="fr-FR" sz="6400" dirty="0">
                <a:latin typeface="Bookman Old Style" panose="02050604050505020204" pitchFamily="18" charset="0"/>
              </a:rPr>
              <a:t>Mon professeur préféré est</a:t>
            </a:r>
            <a:r>
              <a:rPr lang="fr-FR" sz="6400" dirty="0">
                <a:latin typeface="Bookman Old Style" panose="02050604050505020204" pitchFamily="18" charset="0"/>
              </a:rPr>
              <a:t> </a:t>
            </a:r>
            <a:r>
              <a:rPr lang="fr-FR" sz="6400" dirty="0">
                <a:latin typeface="Bookman Old Style" panose="02050604050505020204" pitchFamily="18" charset="0"/>
              </a:rPr>
              <a:t>_______ parce que…</a:t>
            </a:r>
            <a:endParaRPr lang="en-US" sz="6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fr-FR" dirty="0" smtClean="0"/>
              <a:t> 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05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Pratique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Ecrivez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description de 1 prof.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 err="1" smtClean="0"/>
              <a:t>Exemple</a:t>
            </a:r>
            <a:r>
              <a:rPr lang="en-US" i="1" dirty="0" smtClean="0"/>
              <a:t>: M. Costello</a:t>
            </a:r>
          </a:p>
          <a:p>
            <a:pPr marL="0" indent="0">
              <a:buNone/>
            </a:pPr>
            <a:r>
              <a:rPr lang="en-US" i="1" dirty="0" smtClean="0"/>
              <a:t>Il </a:t>
            </a:r>
            <a:r>
              <a:rPr lang="en-US" i="1" dirty="0" err="1" smtClean="0"/>
              <a:t>n’est</a:t>
            </a:r>
            <a:r>
              <a:rPr lang="en-US" i="1" dirty="0" smtClean="0"/>
              <a:t> pas </a:t>
            </a:r>
            <a:r>
              <a:rPr lang="en-US" i="1" dirty="0" err="1" smtClean="0"/>
              <a:t>très</a:t>
            </a:r>
            <a:r>
              <a:rPr lang="en-US" i="1" dirty="0" smtClean="0"/>
              <a:t> grand </a:t>
            </a:r>
            <a:r>
              <a:rPr lang="en-US" i="1" dirty="0" err="1" smtClean="0"/>
              <a:t>mais</a:t>
            </a:r>
            <a:r>
              <a:rPr lang="en-US" i="1" dirty="0" smtClean="0"/>
              <a:t> </a:t>
            </a:r>
            <a:r>
              <a:rPr lang="en-US" i="1" dirty="0" err="1" smtClean="0"/>
              <a:t>il</a:t>
            </a:r>
            <a:r>
              <a:rPr lang="en-US" i="1" dirty="0" smtClean="0"/>
              <a:t> </a:t>
            </a:r>
            <a:r>
              <a:rPr lang="en-US" i="1" dirty="0" err="1" smtClean="0"/>
              <a:t>est</a:t>
            </a:r>
            <a:r>
              <a:rPr lang="en-US" i="1" dirty="0" smtClean="0"/>
              <a:t> intelligent.  Il a les </a:t>
            </a:r>
            <a:r>
              <a:rPr lang="en-US" i="1" dirty="0" err="1" smtClean="0"/>
              <a:t>cheveux</a:t>
            </a:r>
            <a:r>
              <a:rPr lang="en-US" i="1" dirty="0"/>
              <a:t> </a:t>
            </a:r>
            <a:r>
              <a:rPr lang="en-US" i="1" dirty="0" err="1" smtClean="0"/>
              <a:t>bruns</a:t>
            </a:r>
            <a:r>
              <a:rPr lang="en-US" i="1" dirty="0" smtClean="0"/>
              <a:t> et les </a:t>
            </a:r>
            <a:r>
              <a:rPr lang="en-US" i="1" dirty="0" err="1" smtClean="0"/>
              <a:t>yeux</a:t>
            </a:r>
            <a:r>
              <a:rPr lang="en-US" i="1" dirty="0" smtClean="0"/>
              <a:t> </a:t>
            </a:r>
            <a:r>
              <a:rPr lang="en-US" i="1" dirty="0" err="1" smtClean="0"/>
              <a:t>verts</a:t>
            </a:r>
            <a:r>
              <a:rPr lang="en-US" i="1" dirty="0" smtClean="0"/>
              <a:t>.  Il </a:t>
            </a:r>
            <a:r>
              <a:rPr lang="en-US" i="1" dirty="0" err="1" smtClean="0"/>
              <a:t>est</a:t>
            </a:r>
            <a:r>
              <a:rPr lang="en-US" i="1" dirty="0" smtClean="0"/>
              <a:t> </a:t>
            </a:r>
            <a:r>
              <a:rPr lang="en-US" i="1" dirty="0" err="1" smtClean="0"/>
              <a:t>dynamique</a:t>
            </a:r>
            <a:r>
              <a:rPr lang="en-US" i="1" dirty="0" smtClean="0"/>
              <a:t> et un </a:t>
            </a:r>
            <a:r>
              <a:rPr lang="en-US" i="1" dirty="0" err="1" smtClean="0"/>
              <a:t>peu</a:t>
            </a:r>
            <a:r>
              <a:rPr lang="en-US" i="1" dirty="0" smtClean="0"/>
              <a:t> </a:t>
            </a:r>
            <a:r>
              <a:rPr lang="en-US" i="1" dirty="0" err="1" smtClean="0"/>
              <a:t>mechant</a:t>
            </a:r>
            <a:r>
              <a:rPr lang="en-US" i="1" dirty="0" smtClean="0"/>
              <a:t>.  Il </a:t>
            </a:r>
            <a:r>
              <a:rPr lang="en-US" i="1" dirty="0" err="1" smtClean="0"/>
              <a:t>aime</a:t>
            </a:r>
            <a:r>
              <a:rPr lang="en-US" i="1" dirty="0" smtClean="0"/>
              <a:t> </a:t>
            </a:r>
            <a:r>
              <a:rPr lang="en-US" i="1" dirty="0" err="1" smtClean="0"/>
              <a:t>bien</a:t>
            </a:r>
            <a:r>
              <a:rPr lang="en-US" i="1" dirty="0" smtClean="0"/>
              <a:t> </a:t>
            </a:r>
            <a:r>
              <a:rPr lang="en-US" i="1" dirty="0" err="1" smtClean="0"/>
              <a:t>parler</a:t>
            </a:r>
            <a:r>
              <a:rPr lang="en-US" i="1" dirty="0" smtClean="0"/>
              <a:t> et voyager.  Il </a:t>
            </a:r>
            <a:r>
              <a:rPr lang="en-US" i="1" dirty="0" err="1" smtClean="0"/>
              <a:t>habite</a:t>
            </a:r>
            <a:r>
              <a:rPr lang="en-US" i="1" dirty="0" smtClean="0"/>
              <a:t> en </a:t>
            </a:r>
            <a:r>
              <a:rPr lang="en-US" i="1" dirty="0" err="1" smtClean="0"/>
              <a:t>Californie</a:t>
            </a:r>
            <a:r>
              <a:rPr lang="en-US" i="1" dirty="0" smtClean="0"/>
              <a:t>.  Il ne </a:t>
            </a:r>
            <a:r>
              <a:rPr lang="en-US" i="1" dirty="0" err="1" smtClean="0"/>
              <a:t>chante</a:t>
            </a:r>
            <a:r>
              <a:rPr lang="en-US" i="1" dirty="0" smtClean="0"/>
              <a:t> pas en </a:t>
            </a:r>
            <a:r>
              <a:rPr lang="en-US" i="1" dirty="0" err="1" smtClean="0"/>
              <a:t>classe</a:t>
            </a:r>
            <a:r>
              <a:rPr lang="en-US" i="1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3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Guess Who?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Partner 1:  Choose one of your teachers.  Describe him/her to your partner in French, using the suggested types </a:t>
            </a:r>
            <a:r>
              <a:rPr lang="en-US" smtClean="0"/>
              <a:t>of sentences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Partner 2:  Look at the pictures and choose the right teacher.</a:t>
            </a:r>
          </a:p>
          <a:p>
            <a:endParaRPr lang="en-US" dirty="0"/>
          </a:p>
          <a:p>
            <a:r>
              <a:rPr lang="en-US" dirty="0" smtClean="0"/>
              <a:t>Swap roles and try again!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7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443346"/>
            <a:ext cx="1008611" cy="126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44" y="415636"/>
            <a:ext cx="982458" cy="130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09" y="439881"/>
            <a:ext cx="964168" cy="1278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99328"/>
            <a:ext cx="898844" cy="11914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72184"/>
            <a:ext cx="939800" cy="1245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33" y="457200"/>
            <a:ext cx="975360" cy="1219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15" y="1915829"/>
            <a:ext cx="924316" cy="1225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33" y="1915829"/>
            <a:ext cx="975360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64128"/>
            <a:ext cx="975360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51" y="1956955"/>
            <a:ext cx="97536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13" y="1918857"/>
            <a:ext cx="975360" cy="1219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18857"/>
            <a:ext cx="975360" cy="1219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9" y="3429000"/>
            <a:ext cx="985071" cy="13057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44" y="3432464"/>
            <a:ext cx="982458" cy="13023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998" y="1881193"/>
            <a:ext cx="945876" cy="12538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1" y="4996727"/>
            <a:ext cx="1084506" cy="13542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1905567"/>
            <a:ext cx="939800" cy="12457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33" y="3395960"/>
            <a:ext cx="1009996" cy="13388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55" y="3455776"/>
            <a:ext cx="1023213" cy="1279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988069"/>
            <a:ext cx="1015064" cy="13455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81" y="4988069"/>
            <a:ext cx="1028183" cy="13629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740" y="5048191"/>
            <a:ext cx="1042255" cy="13028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35" y="5052010"/>
            <a:ext cx="1108364" cy="1219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616" y="3433194"/>
            <a:ext cx="981907" cy="13015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855" y="3357996"/>
            <a:ext cx="1092200" cy="1447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12" y="5064268"/>
            <a:ext cx="1029393" cy="12867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86" y="3421140"/>
            <a:ext cx="1067275" cy="14147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12" y="5034891"/>
            <a:ext cx="1015020" cy="13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8344" y="3544005"/>
            <a:ext cx="938439" cy="12439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14" y="1981200"/>
            <a:ext cx="977232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82" y="2022764"/>
            <a:ext cx="1139851" cy="1253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247" y="484911"/>
            <a:ext cx="931230" cy="1234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02" y="3475955"/>
            <a:ext cx="977230" cy="1295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14" y="5086460"/>
            <a:ext cx="936558" cy="1170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74" y="5019029"/>
            <a:ext cx="934027" cy="1238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019029"/>
            <a:ext cx="934027" cy="12381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34" y="1974274"/>
            <a:ext cx="972005" cy="1288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42" y="3471528"/>
            <a:ext cx="1046488" cy="13872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69" y="3516208"/>
            <a:ext cx="979074" cy="12978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985" y="3598182"/>
            <a:ext cx="1008440" cy="1260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51" y="2008910"/>
            <a:ext cx="956329" cy="12676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98" y="3598182"/>
            <a:ext cx="992583" cy="1315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74" y="1988128"/>
            <a:ext cx="1030779" cy="12884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81" y="432360"/>
            <a:ext cx="990600" cy="13131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39" y="2022765"/>
            <a:ext cx="982457" cy="13023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49" y="432359"/>
            <a:ext cx="1037738" cy="1297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20" y="388700"/>
            <a:ext cx="1061581" cy="13269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73" y="365052"/>
            <a:ext cx="990600" cy="13131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16" y="392760"/>
            <a:ext cx="997989" cy="132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724" y="1019502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Blackoak Std"/>
              </a:rPr>
              <a:t>Unit 4</a:t>
            </a:r>
            <a:endParaRPr lang="en-US" dirty="0">
              <a:latin typeface="Blackoak St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8324" y="377004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halkduster"/>
              </a:rPr>
              <a:t>Ma vie </a:t>
            </a:r>
            <a:r>
              <a:rPr lang="en-US" sz="4000" dirty="0" err="1">
                <a:solidFill>
                  <a:srgbClr val="FF0000"/>
                </a:solidFill>
                <a:latin typeface="Chalkduster"/>
              </a:rPr>
              <a:t>à</a:t>
            </a:r>
            <a:r>
              <a:rPr lang="en-US" sz="4000" dirty="0">
                <a:solidFill>
                  <a:srgbClr val="FF0000"/>
                </a:solidFill>
                <a:latin typeface="Chalkduster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halkduster"/>
              </a:rPr>
              <a:t>l’école</a:t>
            </a:r>
            <a:endParaRPr lang="en-US" sz="4000" dirty="0">
              <a:solidFill>
                <a:srgbClr val="FF0000"/>
              </a:solidFill>
              <a:latin typeface="Chalkdus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4073769" cy="248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264" y="3522011"/>
            <a:ext cx="4184439" cy="31383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7983" y="2873710"/>
            <a:ext cx="579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www.youtube.com/watch?v</a:t>
            </a:r>
            <a:r>
              <a:rPr lang="en-US" dirty="0">
                <a:solidFill>
                  <a:prstClr val="black"/>
                </a:solidFill>
              </a:rPr>
              <a:t>=</a:t>
            </a:r>
            <a:r>
              <a:rPr lang="en-US" dirty="0" err="1">
                <a:solidFill>
                  <a:prstClr val="black"/>
                </a:solidFill>
              </a:rPr>
              <a:t>pcHIpdi_LHM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62" y="3617140"/>
            <a:ext cx="2904371" cy="3067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51" y="175795"/>
            <a:ext cx="4003812" cy="3002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211" y="2728319"/>
            <a:ext cx="3795679" cy="37956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592" y="3617139"/>
            <a:ext cx="3794409" cy="2527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284" y="175795"/>
            <a:ext cx="3303895" cy="222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171" y="902824"/>
            <a:ext cx="4120268" cy="5426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993" y="1357923"/>
            <a:ext cx="4711857" cy="470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27" y="316210"/>
            <a:ext cx="3333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maternelle</a:t>
            </a:r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8027" y="1418630"/>
            <a:ext cx="5357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École</a:t>
            </a: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élémentaire</a:t>
            </a:r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8026" y="2825155"/>
            <a:ext cx="2289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Collège</a:t>
            </a:r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8007" y="4095155"/>
            <a:ext cx="1792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Lycée</a:t>
            </a:r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458" y="162833"/>
            <a:ext cx="2647409" cy="1513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249" y="1719698"/>
            <a:ext cx="2616061" cy="1735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232" y="2587615"/>
            <a:ext cx="2798360" cy="1865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873" y="4453187"/>
            <a:ext cx="2943860" cy="220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7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1-27 at 9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857250"/>
            <a:ext cx="63373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physique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hysic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03400"/>
            <a:ext cx="4150178" cy="4648200"/>
          </a:xfrm>
          <a:prstGeom prst="rect">
            <a:avLst/>
          </a:prstGeom>
        </p:spPr>
      </p:pic>
      <p:pic>
        <p:nvPicPr>
          <p:cNvPr id="7" name="Picture 6" descr="physics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2" y="1803400"/>
            <a:ext cx="4031137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7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1-25 at 11.52.2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711" y="0"/>
            <a:ext cx="620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5503" y="332085"/>
            <a:ext cx="3125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rentrée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6725" y="3424625"/>
            <a:ext cx="36848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Les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grandes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vacances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254" y="1"/>
            <a:ext cx="2252587" cy="3329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834" y="2236247"/>
            <a:ext cx="2869467" cy="37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8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230" y="45924"/>
            <a:ext cx="3481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</a:rPr>
              <a:t>L’empoi</a:t>
            </a:r>
            <a:r>
              <a:rPr lang="en-US" sz="3600" dirty="0">
                <a:solidFill>
                  <a:prstClr val="black"/>
                </a:solidFill>
              </a:rPr>
              <a:t> du temps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047" y="791425"/>
            <a:ext cx="7638929" cy="571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5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38" y="285611"/>
            <a:ext cx="8913062" cy="57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1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390" y="402821"/>
            <a:ext cx="8948610" cy="41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5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ypcial day in the life of a french studen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45973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biologie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iolog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05001"/>
            <a:ext cx="4419600" cy="2455333"/>
          </a:xfrm>
          <a:prstGeom prst="rect">
            <a:avLst/>
          </a:prstGeom>
        </p:spPr>
      </p:pic>
      <p:pic>
        <p:nvPicPr>
          <p:cNvPr id="5" name="Picture 4" descr="biology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2" y="3234268"/>
            <a:ext cx="4841081" cy="36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5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chimie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emist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00200"/>
            <a:ext cx="4943682" cy="4851400"/>
          </a:xfrm>
          <a:prstGeom prst="rect">
            <a:avLst/>
          </a:prstGeom>
        </p:spPr>
      </p:pic>
      <p:pic>
        <p:nvPicPr>
          <p:cNvPr id="5" name="Picture 4" descr="chemistry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311400"/>
            <a:ext cx="34925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2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buNone/>
            </a:pPr>
            <a:r>
              <a:rPr lang="en" dirty="0" smtClean="0"/>
              <a:t>langue</a:t>
            </a:r>
            <a:endParaRPr lang="en" dirty="0"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981200" y="1600202"/>
            <a:ext cx="8229600" cy="4967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436238" y="1600202"/>
            <a:ext cx="3543377" cy="4967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4792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français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ren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1" y="1600201"/>
            <a:ext cx="3102353" cy="44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2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en" dirty="0" smtClean="0"/>
              <a:t>anglais</a:t>
            </a:r>
            <a:endParaRPr lang="en" dirty="0"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1981200" y="1600202"/>
            <a:ext cx="8229600" cy="4967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endParaRPr/>
          </a:p>
        </p:txBody>
      </p:sp>
      <p:pic>
        <p:nvPicPr>
          <p:cNvPr id="183" name="Shape 18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00600" y="1506684"/>
            <a:ext cx="2667000" cy="5351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6824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311</Words>
  <Application>Microsoft Office PowerPoint</Application>
  <PresentationFormat>Widescreen</PresentationFormat>
  <Paragraphs>90</Paragraphs>
  <Slides>45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ＭＳ Ｐゴシック</vt:lpstr>
      <vt:lpstr>Arial</vt:lpstr>
      <vt:lpstr>Blackoak Std</vt:lpstr>
      <vt:lpstr>Bookman Old Style</vt:lpstr>
      <vt:lpstr>Calibri</vt:lpstr>
      <vt:lpstr>Calibri Light</vt:lpstr>
      <vt:lpstr>Chalkduster</vt:lpstr>
      <vt:lpstr>Office Theme</vt:lpstr>
      <vt:lpstr>4.1.4</vt:lpstr>
      <vt:lpstr> </vt:lpstr>
      <vt:lpstr>science</vt:lpstr>
      <vt:lpstr>physique</vt:lpstr>
      <vt:lpstr>biologie</vt:lpstr>
      <vt:lpstr>chimie</vt:lpstr>
      <vt:lpstr>langue</vt:lpstr>
      <vt:lpstr>français</vt:lpstr>
      <vt:lpstr>anglais</vt:lpstr>
      <vt:lpstr>espagnol</vt:lpstr>
      <vt:lpstr>japonais</vt:lpstr>
      <vt:lpstr>allemand</vt:lpstr>
      <vt:lpstr>mathématiques / les maths</vt:lpstr>
      <vt:lpstr>calcul</vt:lpstr>
      <vt:lpstr>algèbre</vt:lpstr>
      <vt:lpstr>géométrie</vt:lpstr>
      <vt:lpstr>santé</vt:lpstr>
      <vt:lpstr>informatique</vt:lpstr>
      <vt:lpstr>éducation physique</vt:lpstr>
      <vt:lpstr>art</vt:lpstr>
      <vt:lpstr>histoire</vt:lpstr>
      <vt:lpstr>gouvernement</vt:lpstr>
      <vt:lpstr>musique</vt:lpstr>
      <vt:lpstr>fanfare</vt:lpstr>
      <vt:lpstr>orchestre</vt:lpstr>
      <vt:lpstr>chorale</vt:lpstr>
      <vt:lpstr>drame</vt:lpstr>
      <vt:lpstr>Sophie, quels cours est-ce qu’elle a? A quelle heure? Qu’est-ce qu’elle fait en cours de…?</vt:lpstr>
      <vt:lpstr>Qu’est-ce que tu fais en classe de…?</vt:lpstr>
      <vt:lpstr>PowerPoint Presentation</vt:lpstr>
      <vt:lpstr>Une Pratique!</vt:lpstr>
      <vt:lpstr>Guess Who?</vt:lpstr>
      <vt:lpstr>PowerPoint Presentation</vt:lpstr>
      <vt:lpstr>PowerPoint Presentation</vt:lpstr>
      <vt:lpstr>Unit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American Fork High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4.1.4</dc:title>
  <dc:creator>Rachel McFarland</dc:creator>
  <cp:lastModifiedBy>Rachel McFarland</cp:lastModifiedBy>
  <cp:revision>2</cp:revision>
  <dcterms:created xsi:type="dcterms:W3CDTF">2017-01-12T16:53:20Z</dcterms:created>
  <dcterms:modified xsi:type="dcterms:W3CDTF">2017-01-12T16:58:49Z</dcterms:modified>
</cp:coreProperties>
</file>