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sldIdLst>
    <p:sldId id="398" r:id="rId4"/>
    <p:sldId id="257" r:id="rId5"/>
    <p:sldId id="262" r:id="rId6"/>
    <p:sldId id="399" r:id="rId7"/>
    <p:sldId id="400" r:id="rId8"/>
    <p:sldId id="27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401" r:id="rId20"/>
    <p:sldId id="402" r:id="rId21"/>
    <p:sldId id="403" r:id="rId22"/>
    <p:sldId id="404" r:id="rId23"/>
    <p:sldId id="405" r:id="rId24"/>
    <p:sldId id="40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4AF4E-6B40-4310-BFFE-6536342EF8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41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BBD7F-D835-404A-A049-380E72353B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436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EE96F-4581-41CD-9271-2EC4085E9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15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17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28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152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4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573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43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968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560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C3331-2512-46BE-A897-4555BCDDB1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489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5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63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0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4AF4E-6B40-4310-BFFE-6536342EF8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2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C3331-2512-46BE-A897-4555BCDDB1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2683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0213F-99B9-4D7B-9E83-C18AD0200C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966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72FD0-BEB3-4DE3-85A1-4DC7F95CA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1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0335-3190-4604-BB23-CF294F87D9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788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384BE-CDCD-4C24-886B-7A87E3F99F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083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36CD9-523D-47E7-AD35-4720C26BC3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100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0213F-99B9-4D7B-9E83-C18AD0200C9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47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A5F3D-BCBC-455B-8281-258655BF08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8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745A4-16E9-40BE-8C9F-1BBF2EDAC6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7261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BBD7F-D835-404A-A049-380E72353B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182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BEE96F-4581-41CD-9271-2EC4085E9BB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9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72FD0-BEB3-4DE3-85A1-4DC7F95CAF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829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80335-3190-4604-BB23-CF294F87D9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8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384BE-CDCD-4C24-886B-7A87E3F99FA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73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F36CD9-523D-47E7-AD35-4720C26BC3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26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A5F3D-BCBC-455B-8281-258655BF08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16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745A4-16E9-40BE-8C9F-1BBF2EDAC6E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93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65D3AD-61F9-4F1C-8C76-AF04660B0D9E}" type="slidenum">
              <a:rPr lang="en-US" altLang="en-US">
                <a:solidFill>
                  <a:srgbClr val="000000"/>
                </a:solidFill>
                <a:ea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368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BC72B-6B30-4CF3-BC44-44BD22EF4BFA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65" charset="-128"/>
              </a:rPr>
              <a:pPr/>
              <a:t>11/15/2016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65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ea typeface="ＭＳ Ｐゴシック" pitchFamily="-65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D752C-E344-4140-B206-3B626ED2F427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65" charset="-128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621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65D3AD-61F9-4F1C-8C76-AF04660B0D9E}" type="slidenum">
              <a:rPr lang="en-US" altLang="en-US">
                <a:solidFill>
                  <a:srgbClr val="000000"/>
                </a:solidFill>
                <a:ea typeface="ＭＳ Ｐゴシック" pitchFamily="-65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5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2.png"/><Relationship Id="rId47" Type="http://schemas.openxmlformats.org/officeDocument/2006/relationships/image" Target="../media/image97.jpe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9" Type="http://schemas.openxmlformats.org/officeDocument/2006/relationships/image" Target="../media/image79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5" Type="http://schemas.openxmlformats.org/officeDocument/2006/relationships/image" Target="../media/image55.png"/><Relationship Id="rId61" Type="http://schemas.openxmlformats.org/officeDocument/2006/relationships/image" Target="../media/image111.jpeg"/><Relationship Id="rId19" Type="http://schemas.openxmlformats.org/officeDocument/2006/relationships/image" Target="../media/image6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jpe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8" Type="http://schemas.openxmlformats.org/officeDocument/2006/relationships/image" Target="../media/image58.png"/><Relationship Id="rId51" Type="http://schemas.openxmlformats.org/officeDocument/2006/relationships/image" Target="../media/image101.png"/><Relationship Id="rId3" Type="http://schemas.openxmlformats.org/officeDocument/2006/relationships/image" Target="../media/image53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20" Type="http://schemas.openxmlformats.org/officeDocument/2006/relationships/image" Target="../media/image70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jpe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10" Type="http://schemas.openxmlformats.org/officeDocument/2006/relationships/image" Target="../media/image60.png"/><Relationship Id="rId31" Type="http://schemas.openxmlformats.org/officeDocument/2006/relationships/image" Target="../media/image81.png"/><Relationship Id="rId44" Type="http://schemas.openxmlformats.org/officeDocument/2006/relationships/image" Target="../media/image94.jpe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9" Type="http://schemas.openxmlformats.org/officeDocument/2006/relationships/image" Target="../media/image89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42" Type="http://schemas.openxmlformats.org/officeDocument/2006/relationships/image" Target="../media/image92.png"/><Relationship Id="rId47" Type="http://schemas.openxmlformats.org/officeDocument/2006/relationships/image" Target="../media/image97.jpe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9" Type="http://schemas.openxmlformats.org/officeDocument/2006/relationships/image" Target="../media/image140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08.png"/><Relationship Id="rId5" Type="http://schemas.openxmlformats.org/officeDocument/2006/relationships/image" Target="../media/image116.png"/><Relationship Id="rId61" Type="http://schemas.openxmlformats.org/officeDocument/2006/relationships/image" Target="../media/image111.jpeg"/><Relationship Id="rId19" Type="http://schemas.openxmlformats.org/officeDocument/2006/relationships/image" Target="../media/image13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35" Type="http://schemas.openxmlformats.org/officeDocument/2006/relationships/image" Target="../media/image85.jpeg"/><Relationship Id="rId43" Type="http://schemas.openxmlformats.org/officeDocument/2006/relationships/image" Target="../media/image93.png"/><Relationship Id="rId48" Type="http://schemas.openxmlformats.org/officeDocument/2006/relationships/image" Target="../media/image98.png"/><Relationship Id="rId56" Type="http://schemas.openxmlformats.org/officeDocument/2006/relationships/image" Target="../media/image146.png"/><Relationship Id="rId8" Type="http://schemas.openxmlformats.org/officeDocument/2006/relationships/image" Target="../media/image119.png"/><Relationship Id="rId51" Type="http://schemas.openxmlformats.org/officeDocument/2006/relationships/image" Target="../media/image101.png"/><Relationship Id="rId3" Type="http://schemas.openxmlformats.org/officeDocument/2006/relationships/image" Target="../media/image114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59" Type="http://schemas.openxmlformats.org/officeDocument/2006/relationships/image" Target="../media/image109.png"/><Relationship Id="rId20" Type="http://schemas.openxmlformats.org/officeDocument/2006/relationships/image" Target="../media/image131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6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36" Type="http://schemas.openxmlformats.org/officeDocument/2006/relationships/image" Target="../media/image86.jpeg"/><Relationship Id="rId49" Type="http://schemas.openxmlformats.org/officeDocument/2006/relationships/image" Target="../media/image99.png"/><Relationship Id="rId57" Type="http://schemas.openxmlformats.org/officeDocument/2006/relationships/image" Target="../media/image107.png"/><Relationship Id="rId10" Type="http://schemas.openxmlformats.org/officeDocument/2006/relationships/image" Target="../media/image121.png"/><Relationship Id="rId31" Type="http://schemas.openxmlformats.org/officeDocument/2006/relationships/image" Target="../media/image142.png"/><Relationship Id="rId44" Type="http://schemas.openxmlformats.org/officeDocument/2006/relationships/image" Target="../media/image94.jpeg"/><Relationship Id="rId52" Type="http://schemas.openxmlformats.org/officeDocument/2006/relationships/image" Target="../media/image102.png"/><Relationship Id="rId60" Type="http://schemas.openxmlformats.org/officeDocument/2006/relationships/image" Target="../media/image11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26" Type="http://schemas.openxmlformats.org/officeDocument/2006/relationships/image" Target="../media/image170.png"/><Relationship Id="rId39" Type="http://schemas.openxmlformats.org/officeDocument/2006/relationships/image" Target="../media/image89.png"/><Relationship Id="rId21" Type="http://schemas.openxmlformats.org/officeDocument/2006/relationships/image" Target="../media/image165.png"/><Relationship Id="rId34" Type="http://schemas.openxmlformats.org/officeDocument/2006/relationships/image" Target="../media/image178.png"/><Relationship Id="rId42" Type="http://schemas.openxmlformats.org/officeDocument/2006/relationships/image" Target="../media/image92.png"/><Relationship Id="rId47" Type="http://schemas.openxmlformats.org/officeDocument/2006/relationships/image" Target="../media/image97.jpeg"/><Relationship Id="rId50" Type="http://schemas.openxmlformats.org/officeDocument/2006/relationships/image" Target="../media/image100.png"/><Relationship Id="rId55" Type="http://schemas.openxmlformats.org/officeDocument/2006/relationships/image" Target="../media/image105.png"/><Relationship Id="rId7" Type="http://schemas.openxmlformats.org/officeDocument/2006/relationships/image" Target="../media/image151.png"/><Relationship Id="rId2" Type="http://schemas.openxmlformats.org/officeDocument/2006/relationships/image" Target="../media/image52.png"/><Relationship Id="rId16" Type="http://schemas.openxmlformats.org/officeDocument/2006/relationships/image" Target="../media/image160.png"/><Relationship Id="rId29" Type="http://schemas.openxmlformats.org/officeDocument/2006/relationships/image" Target="../media/image173.png"/><Relationship Id="rId11" Type="http://schemas.openxmlformats.org/officeDocument/2006/relationships/image" Target="../media/image155.png"/><Relationship Id="rId24" Type="http://schemas.openxmlformats.org/officeDocument/2006/relationships/image" Target="../media/image168.png"/><Relationship Id="rId32" Type="http://schemas.openxmlformats.org/officeDocument/2006/relationships/image" Target="../media/image176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45" Type="http://schemas.openxmlformats.org/officeDocument/2006/relationships/image" Target="../media/image95.png"/><Relationship Id="rId53" Type="http://schemas.openxmlformats.org/officeDocument/2006/relationships/image" Target="../media/image103.png"/><Relationship Id="rId58" Type="http://schemas.openxmlformats.org/officeDocument/2006/relationships/image" Target="../media/image112.png"/><Relationship Id="rId5" Type="http://schemas.openxmlformats.org/officeDocument/2006/relationships/image" Target="../media/image149.pn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Relationship Id="rId22" Type="http://schemas.openxmlformats.org/officeDocument/2006/relationships/image" Target="../media/image166.png"/><Relationship Id="rId27" Type="http://schemas.openxmlformats.org/officeDocument/2006/relationships/image" Target="../media/image171.png"/><Relationship Id="rId30" Type="http://schemas.openxmlformats.org/officeDocument/2006/relationships/image" Target="../media/image174.png"/><Relationship Id="rId35" Type="http://schemas.openxmlformats.org/officeDocument/2006/relationships/image" Target="../media/image85.jpeg"/><Relationship Id="rId43" Type="http://schemas.openxmlformats.org/officeDocument/2006/relationships/image" Target="../media/image179.png"/><Relationship Id="rId48" Type="http://schemas.openxmlformats.org/officeDocument/2006/relationships/image" Target="../media/image98.png"/><Relationship Id="rId56" Type="http://schemas.openxmlformats.org/officeDocument/2006/relationships/image" Target="../media/image106.png"/><Relationship Id="rId8" Type="http://schemas.openxmlformats.org/officeDocument/2006/relationships/image" Target="../media/image152.png"/><Relationship Id="rId51" Type="http://schemas.openxmlformats.org/officeDocument/2006/relationships/image" Target="../media/image101.png"/><Relationship Id="rId3" Type="http://schemas.openxmlformats.org/officeDocument/2006/relationships/image" Target="../media/image147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5" Type="http://schemas.openxmlformats.org/officeDocument/2006/relationships/image" Target="../media/image169.png"/><Relationship Id="rId33" Type="http://schemas.openxmlformats.org/officeDocument/2006/relationships/image" Target="../media/image177.png"/><Relationship Id="rId38" Type="http://schemas.openxmlformats.org/officeDocument/2006/relationships/image" Target="../media/image88.png"/><Relationship Id="rId46" Type="http://schemas.openxmlformats.org/officeDocument/2006/relationships/image" Target="../media/image96.png"/><Relationship Id="rId20" Type="http://schemas.openxmlformats.org/officeDocument/2006/relationships/image" Target="../media/image164.png"/><Relationship Id="rId41" Type="http://schemas.openxmlformats.org/officeDocument/2006/relationships/image" Target="../media/image91.png"/><Relationship Id="rId54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5" Type="http://schemas.openxmlformats.org/officeDocument/2006/relationships/image" Target="../media/image159.png"/><Relationship Id="rId23" Type="http://schemas.openxmlformats.org/officeDocument/2006/relationships/image" Target="../media/image167.png"/><Relationship Id="rId28" Type="http://schemas.openxmlformats.org/officeDocument/2006/relationships/image" Target="../media/image172.png"/><Relationship Id="rId36" Type="http://schemas.openxmlformats.org/officeDocument/2006/relationships/image" Target="../media/image86.jpeg"/><Relationship Id="rId49" Type="http://schemas.openxmlformats.org/officeDocument/2006/relationships/image" Target="../media/image99.png"/><Relationship Id="rId57" Type="http://schemas.openxmlformats.org/officeDocument/2006/relationships/image" Target="../media/image111.jpeg"/><Relationship Id="rId10" Type="http://schemas.openxmlformats.org/officeDocument/2006/relationships/image" Target="../media/image154.png"/><Relationship Id="rId31" Type="http://schemas.openxmlformats.org/officeDocument/2006/relationships/image" Target="../media/image175.png"/><Relationship Id="rId44" Type="http://schemas.openxmlformats.org/officeDocument/2006/relationships/image" Target="../media/image94.jpeg"/><Relationship Id="rId52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Day </a:t>
            </a:r>
            <a:r>
              <a:rPr lang="en-US" dirty="0"/>
              <a:t>4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 can talk about </a:t>
            </a:r>
            <a:r>
              <a:rPr lang="en-US" dirty="0" smtClean="0"/>
              <a:t>likes </a:t>
            </a:r>
            <a:r>
              <a:rPr lang="en-US" dirty="0" smtClean="0"/>
              <a:t>and dislikes.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83077" y="228601"/>
            <a:ext cx="31983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MANGER</a:t>
            </a:r>
          </a:p>
        </p:txBody>
      </p:sp>
      <p:pic>
        <p:nvPicPr>
          <p:cNvPr id="2457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850900"/>
            <a:ext cx="2309813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418623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419600"/>
            <a:ext cx="16351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267201"/>
            <a:ext cx="198120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7543800" y="762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au restaurant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au café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362200" y="4114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avec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mon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papa</a:t>
            </a: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6629400" y="6096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six heures</a:t>
            </a:r>
          </a:p>
        </p:txBody>
      </p:sp>
    </p:spTree>
    <p:extLst>
      <p:ext uri="{BB962C8B-B14F-4D97-AF65-F5344CB8AC3E}">
        <p14:creationId xmlns:p14="http://schemas.microsoft.com/office/powerpoint/2010/main" val="10276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4606" y="228601"/>
            <a:ext cx="32752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HABITER</a:t>
            </a:r>
          </a:p>
        </p:txBody>
      </p:sp>
      <p:pic>
        <p:nvPicPr>
          <p:cNvPr id="266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47800"/>
            <a:ext cx="4343400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3401"/>
            <a:ext cx="41275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533400"/>
            <a:ext cx="267652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17526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7526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8001000" y="381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New York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6858000" y="57912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Provo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981200" y="8382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Américan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Fork</a:t>
            </a: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7315200" y="3429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avec Père Noël</a:t>
            </a:r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2286000" y="6096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avec Mlle Piggy</a:t>
            </a:r>
          </a:p>
        </p:txBody>
      </p:sp>
    </p:spTree>
    <p:extLst>
      <p:ext uri="{BB962C8B-B14F-4D97-AF65-F5344CB8AC3E}">
        <p14:creationId xmlns:p14="http://schemas.microsoft.com/office/powerpoint/2010/main" val="98910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04800"/>
            <a:ext cx="1735138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8291" y="228601"/>
            <a:ext cx="4467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TRAVAILLER</a:t>
            </a:r>
          </a:p>
        </p:txBody>
      </p:sp>
      <p:pic>
        <p:nvPicPr>
          <p:cNvPr id="286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447800"/>
            <a:ext cx="21526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00201"/>
            <a:ext cx="3962400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651250"/>
            <a:ext cx="6245225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13"/>
          <p:cNvSpPr>
            <a:spLocks noChangeArrowheads="1" noChangeShapeType="1" noTextEdit="1"/>
          </p:cNvSpPr>
          <p:nvPr/>
        </p:nvSpPr>
        <p:spPr bwMode="auto">
          <a:xfrm>
            <a:off x="7162800" y="6324600"/>
            <a:ext cx="3505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pour agent Coulson</a:t>
            </a:r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43200" y="35814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avec May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7772400" y="1066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Del Taco</a:t>
            </a: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1752600" y="9144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trois heures</a:t>
            </a:r>
          </a:p>
        </p:txBody>
      </p:sp>
    </p:spTree>
    <p:extLst>
      <p:ext uri="{BB962C8B-B14F-4D97-AF65-F5344CB8AC3E}">
        <p14:creationId xmlns:p14="http://schemas.microsoft.com/office/powerpoint/2010/main" val="3485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25506" y="228601"/>
            <a:ext cx="23134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SKIER</a:t>
            </a:r>
          </a:p>
        </p:txBody>
      </p:sp>
      <p:pic>
        <p:nvPicPr>
          <p:cNvPr id="3072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213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1200" y="2958630"/>
            <a:ext cx="1625600" cy="175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133600"/>
            <a:ext cx="5249863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4648200" y="12192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en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hiver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8001000" y="1524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park city</a:t>
            </a: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1675906" y="5105400"/>
            <a:ext cx="3200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avec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Lindsey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Vonn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32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17731" y="228601"/>
            <a:ext cx="29290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TEXTER</a:t>
            </a:r>
          </a:p>
        </p:txBody>
      </p:sp>
      <p:pic>
        <p:nvPicPr>
          <p:cNvPr id="3277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4472" y="1219200"/>
            <a:ext cx="1394656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1" y="3505200"/>
            <a:ext cx="2563813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16" y="4114800"/>
            <a:ext cx="1905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1981200" y="50673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mal       </a:t>
            </a:r>
          </a:p>
        </p:txBody>
      </p:sp>
      <p:sp>
        <p:nvSpPr>
          <p:cNvPr id="15" name="WordArt 13"/>
          <p:cNvSpPr>
            <a:spLocks noChangeArrowheads="1" noChangeShapeType="1" noTextEdit="1"/>
          </p:cNvSpPr>
          <p:nvPr/>
        </p:nvSpPr>
        <p:spPr bwMode="auto">
          <a:xfrm>
            <a:off x="4000500" y="1992684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Katy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grpSp>
        <p:nvGrpSpPr>
          <p:cNvPr id="25612" name="Group 30"/>
          <p:cNvGrpSpPr>
            <a:grpSpLocks/>
          </p:cNvGrpSpPr>
          <p:nvPr/>
        </p:nvGrpSpPr>
        <p:grpSpPr bwMode="auto">
          <a:xfrm>
            <a:off x="7377700" y="1184647"/>
            <a:ext cx="2649538" cy="2149475"/>
            <a:chOff x="6324600" y="4267200"/>
            <a:chExt cx="2650178" cy="2149475"/>
          </a:xfrm>
        </p:grpSpPr>
        <p:pic>
          <p:nvPicPr>
            <p:cNvPr id="25615" name="Picture 19" descr="texting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600" y="5715000"/>
              <a:ext cx="7016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5" descr="texting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200" y="4648200"/>
              <a:ext cx="7016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7" descr="texting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4267200"/>
              <a:ext cx="7016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8" name="Picture 18" descr="texting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5562600"/>
              <a:ext cx="7016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9" name="Picture 20" descr="texting1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000" y="5181600"/>
              <a:ext cx="701675" cy="701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20" name="TextBox 21"/>
            <p:cNvSpPr txBox="1">
              <a:spLocks noChangeArrowheads="1"/>
            </p:cNvSpPr>
            <p:nvPr/>
          </p:nvSpPr>
          <p:spPr bwMode="auto">
            <a:xfrm>
              <a:off x="6324600" y="4267200"/>
              <a:ext cx="745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</a:rPr>
                <a:t>11:00</a:t>
              </a:r>
            </a:p>
          </p:txBody>
        </p:sp>
        <p:sp>
          <p:nvSpPr>
            <p:cNvPr id="25621" name="TextBox 22"/>
            <p:cNvSpPr txBox="1">
              <a:spLocks noChangeArrowheads="1"/>
            </p:cNvSpPr>
            <p:nvPr/>
          </p:nvSpPr>
          <p:spPr bwMode="auto">
            <a:xfrm>
              <a:off x="7620000" y="4800600"/>
              <a:ext cx="7620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</a:rPr>
                <a:t>11:01</a:t>
              </a:r>
            </a:p>
          </p:txBody>
        </p:sp>
        <p:sp>
          <p:nvSpPr>
            <p:cNvPr id="25622" name="TextBox 23"/>
            <p:cNvSpPr txBox="1">
              <a:spLocks noChangeArrowheads="1"/>
            </p:cNvSpPr>
            <p:nvPr/>
          </p:nvSpPr>
          <p:spPr bwMode="auto">
            <a:xfrm>
              <a:off x="6477000" y="5181600"/>
              <a:ext cx="745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</a:rPr>
                <a:t>11:02</a:t>
              </a:r>
            </a:p>
          </p:txBody>
        </p:sp>
        <p:sp>
          <p:nvSpPr>
            <p:cNvPr id="25623" name="TextBox 24"/>
            <p:cNvSpPr txBox="1">
              <a:spLocks noChangeArrowheads="1"/>
            </p:cNvSpPr>
            <p:nvPr/>
          </p:nvSpPr>
          <p:spPr bwMode="auto">
            <a:xfrm>
              <a:off x="7086600" y="5715000"/>
              <a:ext cx="745178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</a:rPr>
                <a:t>11:04</a:t>
              </a:r>
            </a:p>
          </p:txBody>
        </p:sp>
        <p:sp>
          <p:nvSpPr>
            <p:cNvPr id="25624" name="TextBox 25"/>
            <p:cNvSpPr txBox="1">
              <a:spLocks noChangeArrowheads="1"/>
            </p:cNvSpPr>
            <p:nvPr/>
          </p:nvSpPr>
          <p:spPr bwMode="auto">
            <a:xfrm>
              <a:off x="8229600" y="5791200"/>
              <a:ext cx="7451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1800">
                  <a:solidFill>
                    <a:srgbClr val="000000"/>
                  </a:solidFill>
                </a:rPr>
                <a:t>11:06</a:t>
              </a:r>
            </a:p>
          </p:txBody>
        </p:sp>
      </p:grpSp>
      <p:sp>
        <p:nvSpPr>
          <p:cNvPr id="27" name="WordArt 13"/>
          <p:cNvSpPr>
            <a:spLocks noChangeArrowheads="1" noChangeShapeType="1" noTextEdit="1"/>
          </p:cNvSpPr>
          <p:nvPr/>
        </p:nvSpPr>
        <p:spPr bwMode="auto">
          <a:xfrm>
            <a:off x="7530063" y="336183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souvent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28" name="WordArt 13"/>
          <p:cNvSpPr>
            <a:spLocks noChangeArrowheads="1" noChangeShapeType="1" noTextEdit="1"/>
          </p:cNvSpPr>
          <p:nvPr/>
        </p:nvSpPr>
        <p:spPr bwMode="auto">
          <a:xfrm>
            <a:off x="7812248" y="5334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bien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5554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81200" y="-152400"/>
            <a:ext cx="8458200" cy="175432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In OTHER words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819400" y="2895600"/>
            <a:ext cx="4127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à</a:t>
            </a: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3733800" y="2895600"/>
            <a:ext cx="64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de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4191000" y="17526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aussi</a:t>
            </a:r>
          </a:p>
        </p:txBody>
      </p:sp>
      <p:sp>
        <p:nvSpPr>
          <p:cNvPr id="29702" name="TextBox 5"/>
          <p:cNvSpPr txBox="1">
            <a:spLocks noChangeArrowheads="1"/>
          </p:cNvSpPr>
          <p:nvPr/>
        </p:nvSpPr>
        <p:spPr bwMode="auto">
          <a:xfrm>
            <a:off x="8839200" y="685800"/>
            <a:ext cx="960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bien</a:t>
            </a:r>
          </a:p>
        </p:txBody>
      </p:sp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2743200" y="457200"/>
            <a:ext cx="846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mal</a:t>
            </a:r>
          </a:p>
        </p:txBody>
      </p:sp>
      <p:sp>
        <p:nvSpPr>
          <p:cNvPr id="29704" name="TextBox 7"/>
          <p:cNvSpPr txBox="1">
            <a:spLocks noChangeArrowheads="1"/>
          </p:cNvSpPr>
          <p:nvPr/>
        </p:nvSpPr>
        <p:spPr bwMode="auto">
          <a:xfrm>
            <a:off x="5638801" y="609600"/>
            <a:ext cx="86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très</a:t>
            </a:r>
          </a:p>
        </p:txBody>
      </p:sp>
      <p:sp>
        <p:nvSpPr>
          <p:cNvPr id="29705" name="TextBox 8"/>
          <p:cNvSpPr txBox="1">
            <a:spLocks noChangeArrowheads="1"/>
          </p:cNvSpPr>
          <p:nvPr/>
        </p:nvSpPr>
        <p:spPr bwMode="auto">
          <a:xfrm>
            <a:off x="6858000" y="17526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et</a:t>
            </a:r>
          </a:p>
        </p:txBody>
      </p:sp>
      <p:sp>
        <p:nvSpPr>
          <p:cNvPr id="29706" name="TextBox 9"/>
          <p:cNvSpPr txBox="1">
            <a:spLocks noChangeArrowheads="1"/>
          </p:cNvSpPr>
          <p:nvPr/>
        </p:nvSpPr>
        <p:spPr bwMode="auto">
          <a:xfrm>
            <a:off x="5105400" y="2743200"/>
            <a:ext cx="64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ou</a:t>
            </a:r>
          </a:p>
        </p:txBody>
      </p:sp>
      <p:sp>
        <p:nvSpPr>
          <p:cNvPr id="29707" name="TextBox 10"/>
          <p:cNvSpPr txBox="1">
            <a:spLocks noChangeArrowheads="1"/>
          </p:cNvSpPr>
          <p:nvPr/>
        </p:nvSpPr>
        <p:spPr bwMode="auto">
          <a:xfrm>
            <a:off x="8458201" y="2209800"/>
            <a:ext cx="1050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mais</a:t>
            </a:r>
          </a:p>
        </p:txBody>
      </p:sp>
      <p:sp>
        <p:nvSpPr>
          <p:cNvPr id="29708" name="TextBox 11"/>
          <p:cNvSpPr txBox="1">
            <a:spLocks noChangeArrowheads="1"/>
          </p:cNvSpPr>
          <p:nvPr/>
        </p:nvSpPr>
        <p:spPr bwMode="auto">
          <a:xfrm>
            <a:off x="3810000" y="3810000"/>
            <a:ext cx="1917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moi aussi</a:t>
            </a:r>
          </a:p>
        </p:txBody>
      </p:sp>
      <p:sp>
        <p:nvSpPr>
          <p:cNvPr id="29709" name="TextBox 14"/>
          <p:cNvSpPr txBox="1">
            <a:spLocks noChangeArrowheads="1"/>
          </p:cNvSpPr>
          <p:nvPr/>
        </p:nvSpPr>
        <p:spPr bwMode="auto">
          <a:xfrm>
            <a:off x="6248400" y="3886200"/>
            <a:ext cx="2819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moi non plus</a:t>
            </a:r>
          </a:p>
        </p:txBody>
      </p:sp>
      <p:sp>
        <p:nvSpPr>
          <p:cNvPr id="29710" name="TextBox 15"/>
          <p:cNvSpPr txBox="1">
            <a:spLocks noChangeArrowheads="1"/>
          </p:cNvSpPr>
          <p:nvPr/>
        </p:nvSpPr>
        <p:spPr bwMode="auto">
          <a:xfrm>
            <a:off x="5562601" y="1752601"/>
            <a:ext cx="116410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avec </a:t>
            </a:r>
          </a:p>
        </p:txBody>
      </p:sp>
      <p:sp>
        <p:nvSpPr>
          <p:cNvPr id="29711" name="TextBox 16"/>
          <p:cNvSpPr txBox="1">
            <a:spLocks noChangeArrowheads="1"/>
          </p:cNvSpPr>
          <p:nvPr/>
        </p:nvSpPr>
        <p:spPr bwMode="auto">
          <a:xfrm>
            <a:off x="8153401" y="5486400"/>
            <a:ext cx="193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mes amis</a:t>
            </a:r>
          </a:p>
        </p:txBody>
      </p:sp>
      <p:sp>
        <p:nvSpPr>
          <p:cNvPr id="29712" name="TextBox 17"/>
          <p:cNvSpPr txBox="1">
            <a:spLocks noChangeArrowheads="1"/>
          </p:cNvSpPr>
          <p:nvPr/>
        </p:nvSpPr>
        <p:spPr bwMode="auto">
          <a:xfrm>
            <a:off x="5181601" y="5334000"/>
            <a:ext cx="2054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ma famille</a:t>
            </a:r>
          </a:p>
        </p:txBody>
      </p:sp>
      <p:sp>
        <p:nvSpPr>
          <p:cNvPr id="29713" name="TextBox 18"/>
          <p:cNvSpPr txBox="1">
            <a:spLocks noChangeArrowheads="1"/>
          </p:cNvSpPr>
          <p:nvPr/>
        </p:nvSpPr>
        <p:spPr bwMode="auto">
          <a:xfrm>
            <a:off x="9372600" y="3886200"/>
            <a:ext cx="609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toi</a:t>
            </a:r>
          </a:p>
        </p:txBody>
      </p:sp>
      <p:sp>
        <p:nvSpPr>
          <p:cNvPr id="29714" name="TextBox 19"/>
          <p:cNvSpPr txBox="1">
            <a:spLocks noChangeArrowheads="1"/>
          </p:cNvSpPr>
          <p:nvPr/>
        </p:nvSpPr>
        <p:spPr bwMode="auto">
          <a:xfrm>
            <a:off x="2362200" y="3733800"/>
            <a:ext cx="914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moi</a:t>
            </a:r>
          </a:p>
        </p:txBody>
      </p:sp>
      <p:sp>
        <p:nvSpPr>
          <p:cNvPr id="29715" name="TextBox 20"/>
          <p:cNvSpPr txBox="1">
            <a:spLocks noChangeArrowheads="1"/>
          </p:cNvSpPr>
          <p:nvPr/>
        </p:nvSpPr>
        <p:spPr bwMode="auto">
          <a:xfrm>
            <a:off x="2286000" y="5867400"/>
            <a:ext cx="226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le weekend</a:t>
            </a:r>
          </a:p>
        </p:txBody>
      </p:sp>
      <p:sp>
        <p:nvSpPr>
          <p:cNvPr id="29716" name="TextBox 21"/>
          <p:cNvSpPr txBox="1">
            <a:spLocks noChangeArrowheads="1"/>
          </p:cNvSpPr>
          <p:nvPr/>
        </p:nvSpPr>
        <p:spPr bwMode="auto">
          <a:xfrm>
            <a:off x="6858000" y="2286000"/>
            <a:ext cx="64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en</a:t>
            </a:r>
          </a:p>
        </p:txBody>
      </p:sp>
      <p:pic>
        <p:nvPicPr>
          <p:cNvPr id="29717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66800"/>
            <a:ext cx="83978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8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838200"/>
            <a:ext cx="101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9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6057900"/>
            <a:ext cx="148113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0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892800"/>
            <a:ext cx="14478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1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67000"/>
            <a:ext cx="7810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2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2819400"/>
            <a:ext cx="741363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3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4191000"/>
            <a:ext cx="987425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4" name="Group 33"/>
          <p:cNvGrpSpPr>
            <a:grpSpLocks/>
          </p:cNvGrpSpPr>
          <p:nvPr/>
        </p:nvGrpSpPr>
        <p:grpSpPr bwMode="auto">
          <a:xfrm>
            <a:off x="7162800" y="4343400"/>
            <a:ext cx="914400" cy="947738"/>
            <a:chOff x="1981200" y="3581400"/>
            <a:chExt cx="987552" cy="1175657"/>
          </a:xfrm>
        </p:grpSpPr>
        <p:pic>
          <p:nvPicPr>
            <p:cNvPr id="29730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3581400"/>
              <a:ext cx="987552" cy="1175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31" name="TextBox 32"/>
            <p:cNvSpPr txBox="1">
              <a:spLocks noChangeArrowheads="1"/>
            </p:cNvSpPr>
            <p:nvPr/>
          </p:nvSpPr>
          <p:spPr bwMode="auto">
            <a:xfrm>
              <a:off x="2209800" y="3810000"/>
              <a:ext cx="533400" cy="725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>
                  <a:solidFill>
                    <a:srgbClr val="FF0000"/>
                  </a:solidFill>
                </a:rPr>
                <a:t>X</a:t>
              </a:r>
            </a:p>
          </p:txBody>
        </p:sp>
      </p:grpSp>
      <p:pic>
        <p:nvPicPr>
          <p:cNvPr id="29725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2819400"/>
            <a:ext cx="67786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26" name="Group 37"/>
          <p:cNvGrpSpPr>
            <a:grpSpLocks/>
          </p:cNvGrpSpPr>
          <p:nvPr/>
        </p:nvGrpSpPr>
        <p:grpSpPr bwMode="auto">
          <a:xfrm>
            <a:off x="4419600" y="4343400"/>
            <a:ext cx="762000" cy="1244600"/>
            <a:chOff x="2819400" y="4724400"/>
            <a:chExt cx="987552" cy="1794315"/>
          </a:xfrm>
        </p:grpSpPr>
        <p:pic>
          <p:nvPicPr>
            <p:cNvPr id="29728" name="Picture 3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724400"/>
              <a:ext cx="987552" cy="1175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9" name="TextBox 34"/>
            <p:cNvSpPr txBox="1">
              <a:spLocks noChangeArrowheads="1"/>
            </p:cNvSpPr>
            <p:nvPr/>
          </p:nvSpPr>
          <p:spPr bwMode="auto">
            <a:xfrm>
              <a:off x="2895600" y="4920819"/>
              <a:ext cx="885681" cy="1597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i="1">
                  <a:solidFill>
                    <a:srgbClr val="FF0000"/>
                  </a:solidFill>
                </a:rPr>
                <a:t>+</a:t>
              </a:r>
            </a:p>
          </p:txBody>
        </p:sp>
      </p:grpSp>
      <p:sp>
        <p:nvSpPr>
          <p:cNvPr id="29727" name="TextBox 38"/>
          <p:cNvSpPr txBox="1">
            <a:spLocks noChangeArrowheads="1"/>
          </p:cNvSpPr>
          <p:nvPr/>
        </p:nvSpPr>
        <p:spPr bwMode="auto">
          <a:xfrm>
            <a:off x="5638801" y="914400"/>
            <a:ext cx="67839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6600" b="1" i="1">
                <a:solidFill>
                  <a:srgbClr val="FF000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1216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000" y="2362201"/>
            <a:ext cx="228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J’adore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6802" y="3810001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veux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5964" y="5562601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352800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10540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05000" y="304801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Qu’est-ce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que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tu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aimes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faire?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362201"/>
            <a:ext cx="2209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J’aime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810001"/>
            <a:ext cx="36744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n’aime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4001" y="5410201"/>
            <a:ext cx="2904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039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92703" y="2573420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3513" y="3904953"/>
            <a:ext cx="254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veut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9051" y="5616720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52" y="20005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33" y="3341371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08" y="508138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9200" y="214342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Ta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maman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,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u’est-ce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qu’elle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faire?</a:t>
            </a:r>
          </a:p>
          <a:p>
            <a:pPr algn="ctr"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2362201"/>
            <a:ext cx="274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1" y="3810001"/>
            <a:ext cx="436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n’aime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70739" y="5410201"/>
            <a:ext cx="3211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348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4831" y="2573420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805642" y="39049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veut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1179" y="5616720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52" y="20005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33" y="3341371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08" y="508138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9200" y="214342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Ton papa,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u’est-ce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qu’il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faire?</a:t>
            </a:r>
          </a:p>
          <a:p>
            <a:pPr algn="ctr"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2362201"/>
            <a:ext cx="274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1" y="3810001"/>
            <a:ext cx="436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n’aime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52868" y="5410201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3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dating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9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304800"/>
            <a:ext cx="8458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st-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que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aimes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texter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4630681" y="951032"/>
            <a:ext cx="2697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Pourquoi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?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CC00"/>
              </a:solidFill>
              <a:latin typeface="Arial Black"/>
              <a:ea typeface="Arial Black"/>
              <a:cs typeface="Arial Black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40" y="2332579"/>
            <a:ext cx="2694666" cy="6462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31643" y="1657988"/>
            <a:ext cx="84582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st-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que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aimes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téléphoner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?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562" y="2981204"/>
            <a:ext cx="69030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Est-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que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aimes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voyager?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40" y="3615173"/>
            <a:ext cx="2694666" cy="6462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1078" y="4261405"/>
            <a:ext cx="58769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Est-</a:t>
            </a:r>
            <a:r>
              <a:rPr lang="en-US" sz="32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ce</a:t>
            </a:r>
            <a:r>
              <a:rPr lang="en-US" sz="3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que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tu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</a:t>
            </a:r>
            <a:r>
              <a:rPr lang="en-US" sz="32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aimes</a:t>
            </a: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ea typeface="ＭＳ Ｐゴシック" pitchFamily="-65" charset="-128"/>
              </a:rPr>
              <a:t> manger?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ea typeface="ＭＳ Ｐゴシック" pitchFamily="-65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740" y="4907637"/>
            <a:ext cx="269466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6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0"/>
            <a:ext cx="5334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900" y="4711700"/>
            <a:ext cx="59690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688" y="5867400"/>
            <a:ext cx="874712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203950"/>
            <a:ext cx="91440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8000"/>
            <a:ext cx="1270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964" y="1603376"/>
            <a:ext cx="769937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0"/>
            <a:ext cx="1187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3276600"/>
            <a:ext cx="7413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8842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43401"/>
            <a:ext cx="827088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4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76800"/>
            <a:ext cx="609600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76401"/>
            <a:ext cx="838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4419601"/>
            <a:ext cx="865188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7" name="Picture 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1"/>
            <a:ext cx="801688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724401"/>
            <a:ext cx="533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9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05001"/>
            <a:ext cx="6858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0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685800"/>
            <a:ext cx="862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5943601"/>
            <a:ext cx="1268413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2" name="Picture 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457200"/>
            <a:ext cx="952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3" name="Picture 4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057400"/>
            <a:ext cx="7318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00401"/>
            <a:ext cx="7556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5" name="Picture 3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24201"/>
            <a:ext cx="8382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6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3048000"/>
            <a:ext cx="1095375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7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9144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8" name="Picture 3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7200"/>
            <a:ext cx="9906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19" name="Picture 2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334000"/>
            <a:ext cx="68580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0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1828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1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1"/>
            <a:ext cx="762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57200"/>
            <a:ext cx="762000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3" name="Picture 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438401"/>
            <a:ext cx="762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4" name="Picture 2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"/>
            <a:ext cx="8382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5" name="Picture 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66800"/>
            <a:ext cx="762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26" name="Picture 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5257801"/>
            <a:ext cx="6318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427" name="Group 14"/>
          <p:cNvGrpSpPr>
            <a:grpSpLocks/>
          </p:cNvGrpSpPr>
          <p:nvPr/>
        </p:nvGrpSpPr>
        <p:grpSpPr bwMode="auto">
          <a:xfrm>
            <a:off x="2743200" y="4114800"/>
            <a:ext cx="1143000" cy="685800"/>
            <a:chOff x="685800" y="1600200"/>
            <a:chExt cx="2209800" cy="1219200"/>
          </a:xfrm>
        </p:grpSpPr>
        <p:pic>
          <p:nvPicPr>
            <p:cNvPr id="59465" name="Picture 18" descr="2048715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58257"/>
              <a:ext cx="1534583" cy="116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66" name="AutoShape 19"/>
            <p:cNvSpPr>
              <a:spLocks noChangeArrowheads="1"/>
            </p:cNvSpPr>
            <p:nvPr/>
          </p:nvSpPr>
          <p:spPr bwMode="auto">
            <a:xfrm>
              <a:off x="1597781" y="1600200"/>
              <a:ext cx="1297819" cy="261257"/>
            </a:xfrm>
            <a:prstGeom prst="wedgeRoundRectCallout">
              <a:avLst>
                <a:gd name="adj1" fmla="val -43750"/>
                <a:gd name="adj2" fmla="val 19004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urlz MT" pitchFamily="-65" charset="0"/>
                </a:rPr>
                <a:t>BONJOUR!</a:t>
              </a:r>
            </a:p>
          </p:txBody>
        </p:sp>
      </p:grpSp>
      <p:grpSp>
        <p:nvGrpSpPr>
          <p:cNvPr id="59428" name="Group 26"/>
          <p:cNvGrpSpPr>
            <a:grpSpLocks/>
          </p:cNvGrpSpPr>
          <p:nvPr/>
        </p:nvGrpSpPr>
        <p:grpSpPr bwMode="auto">
          <a:xfrm>
            <a:off x="6553200" y="3810000"/>
            <a:ext cx="1066800" cy="609600"/>
            <a:chOff x="2976" y="2208"/>
            <a:chExt cx="2592" cy="1968"/>
          </a:xfrm>
        </p:grpSpPr>
        <p:pic>
          <p:nvPicPr>
            <p:cNvPr id="59463" name="Picture 16" descr="2066312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08"/>
              <a:ext cx="210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64" name="AutoShape 20"/>
            <p:cNvSpPr>
              <a:spLocks noChangeArrowheads="1"/>
            </p:cNvSpPr>
            <p:nvPr/>
          </p:nvSpPr>
          <p:spPr bwMode="auto">
            <a:xfrm>
              <a:off x="4224" y="3360"/>
              <a:ext cx="1344" cy="535"/>
            </a:xfrm>
            <a:prstGeom prst="wedgeRoundRectCallout">
              <a:avLst>
                <a:gd name="adj1" fmla="val -67560"/>
                <a:gd name="adj2" fmla="val -19537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olonna MT" pitchFamily="-65" charset="0"/>
                </a:rPr>
                <a:t>HOLA</a:t>
              </a:r>
              <a:r>
                <a:rPr lang="en-US" altLang="en-US" sz="1400" b="1">
                  <a:latin typeface="Colonna MT" pitchFamily="-65" charset="0"/>
                </a:rPr>
                <a:t>!</a:t>
              </a:r>
            </a:p>
          </p:txBody>
        </p:sp>
      </p:grpSp>
      <p:grpSp>
        <p:nvGrpSpPr>
          <p:cNvPr id="59429" name="Group 27"/>
          <p:cNvGrpSpPr>
            <a:grpSpLocks/>
          </p:cNvGrpSpPr>
          <p:nvPr/>
        </p:nvGrpSpPr>
        <p:grpSpPr bwMode="auto">
          <a:xfrm>
            <a:off x="2362200" y="838201"/>
            <a:ext cx="914400" cy="798513"/>
            <a:chOff x="228600" y="2590800"/>
            <a:chExt cx="2362200" cy="2170113"/>
          </a:xfrm>
        </p:grpSpPr>
        <p:pic>
          <p:nvPicPr>
            <p:cNvPr id="59461" name="Picture 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743200"/>
              <a:ext cx="2286000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62" name="Picture 10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590800"/>
              <a:ext cx="15240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9430" name="Group 13"/>
          <p:cNvGrpSpPr>
            <a:grpSpLocks/>
          </p:cNvGrpSpPr>
          <p:nvPr/>
        </p:nvGrpSpPr>
        <p:grpSpPr bwMode="auto">
          <a:xfrm>
            <a:off x="8001000" y="2514600"/>
            <a:ext cx="1676400" cy="762000"/>
            <a:chOff x="3352800" y="3200400"/>
            <a:chExt cx="2554962" cy="2247900"/>
          </a:xfrm>
        </p:grpSpPr>
        <p:pic>
          <p:nvPicPr>
            <p:cNvPr id="59459" name="Picture 1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886200"/>
              <a:ext cx="1640562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60" name="AutoShape 19"/>
            <p:cNvSpPr>
              <a:spLocks noChangeArrowheads="1"/>
            </p:cNvSpPr>
            <p:nvPr/>
          </p:nvSpPr>
          <p:spPr bwMode="auto">
            <a:xfrm>
              <a:off x="3352800" y="3200400"/>
              <a:ext cx="1297819" cy="261257"/>
            </a:xfrm>
            <a:prstGeom prst="wedgeRoundRectCallout">
              <a:avLst>
                <a:gd name="adj1" fmla="val 67806"/>
                <a:gd name="adj2" fmla="val 2581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Apple Chancery" pitchFamily="-65" charset="0"/>
                </a:rPr>
                <a:t>GUTEN TAG</a:t>
              </a:r>
            </a:p>
          </p:txBody>
        </p:sp>
      </p:grpSp>
      <p:grpSp>
        <p:nvGrpSpPr>
          <p:cNvPr id="59431" name="Group 25"/>
          <p:cNvGrpSpPr>
            <a:grpSpLocks/>
          </p:cNvGrpSpPr>
          <p:nvPr/>
        </p:nvGrpSpPr>
        <p:grpSpPr bwMode="auto">
          <a:xfrm>
            <a:off x="5867400" y="5334000"/>
            <a:ext cx="990600" cy="762000"/>
            <a:chOff x="6553200" y="3733800"/>
            <a:chExt cx="2590800" cy="2133600"/>
          </a:xfrm>
        </p:grpSpPr>
        <p:pic>
          <p:nvPicPr>
            <p:cNvPr id="59457" name="Picture 16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267200"/>
              <a:ext cx="1763306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58" name="AutoShape 19"/>
            <p:cNvSpPr>
              <a:spLocks noChangeArrowheads="1"/>
            </p:cNvSpPr>
            <p:nvPr/>
          </p:nvSpPr>
          <p:spPr bwMode="auto">
            <a:xfrm>
              <a:off x="7620000" y="3733800"/>
              <a:ext cx="1524000" cy="304800"/>
            </a:xfrm>
            <a:prstGeom prst="wedgeRoundRectCallout">
              <a:avLst>
                <a:gd name="adj1" fmla="val -57449"/>
                <a:gd name="adj2" fmla="val 2483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Big Caslon" pitchFamily="-65" charset="0"/>
                </a:rPr>
                <a:t>BUONGIORNO</a:t>
              </a:r>
            </a:p>
          </p:txBody>
        </p:sp>
      </p:grpSp>
      <p:grpSp>
        <p:nvGrpSpPr>
          <p:cNvPr id="59432" name="Group 27"/>
          <p:cNvGrpSpPr>
            <a:grpSpLocks/>
          </p:cNvGrpSpPr>
          <p:nvPr/>
        </p:nvGrpSpPr>
        <p:grpSpPr bwMode="auto">
          <a:xfrm>
            <a:off x="4572000" y="3505201"/>
            <a:ext cx="609600" cy="1122363"/>
            <a:chOff x="6553200" y="0"/>
            <a:chExt cx="1676401" cy="3180539"/>
          </a:xfrm>
        </p:grpSpPr>
        <p:sp>
          <p:nvSpPr>
            <p:cNvPr id="59453" name="AutoShape 19"/>
            <p:cNvSpPr>
              <a:spLocks noChangeArrowheads="1"/>
            </p:cNvSpPr>
            <p:nvPr/>
          </p:nvSpPr>
          <p:spPr bwMode="auto">
            <a:xfrm>
              <a:off x="7467601" y="0"/>
              <a:ext cx="762000" cy="1219200"/>
            </a:xfrm>
            <a:prstGeom prst="wedgeRoundRectCallout">
              <a:avLst>
                <a:gd name="adj1" fmla="val -74685"/>
                <a:gd name="adj2" fmla="val 8055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endParaRPr lang="en-US" altLang="en-US" sz="1200" b="1">
                <a:latin typeface="Apple Chancery" pitchFamily="-65" charset="0"/>
              </a:endParaRPr>
            </a:p>
          </p:txBody>
        </p:sp>
        <p:grpSp>
          <p:nvGrpSpPr>
            <p:cNvPr id="59454" name="Group 26"/>
            <p:cNvGrpSpPr>
              <a:grpSpLocks/>
            </p:cNvGrpSpPr>
            <p:nvPr/>
          </p:nvGrpSpPr>
          <p:grpSpPr bwMode="auto">
            <a:xfrm>
              <a:off x="6553200" y="0"/>
              <a:ext cx="1560851" cy="3180539"/>
              <a:chOff x="6553200" y="0"/>
              <a:chExt cx="1560851" cy="3180539"/>
            </a:xfrm>
          </p:grpSpPr>
          <p:pic>
            <p:nvPicPr>
              <p:cNvPr id="59455" name="Picture 1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1447800"/>
                <a:ext cx="1447800" cy="1732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9456" name="Picture 19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0"/>
                <a:ext cx="570251" cy="1054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59433" name="Picture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105401"/>
            <a:ext cx="762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4" name="Picture 10" descr="20657963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647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5" name="Picture 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24000"/>
            <a:ext cx="533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6" name="Picture 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0"/>
            <a:ext cx="438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7" name="Picture 59" descr="22016369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438400"/>
            <a:ext cx="7683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8" name="Picture 60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6223000"/>
            <a:ext cx="533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9" name="Picture 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958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0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1" name="Picture 1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667000"/>
            <a:ext cx="819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2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172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3" name="Picture 10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1143000"/>
            <a:ext cx="7477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4" name="Picture 13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6011864"/>
            <a:ext cx="80486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5" name="Picture 67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914" y="1066800"/>
            <a:ext cx="70008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6" name="Picture 5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47801"/>
            <a:ext cx="6143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7" name="Picture 1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0"/>
            <a:ext cx="5461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8" name="Picture 1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124200"/>
            <a:ext cx="6683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49" name="Picture 1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276600"/>
            <a:ext cx="7000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50" name="Picture 72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810001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51" name="Picture 6" descr="20837648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257801"/>
            <a:ext cx="649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52" name="Picture 74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95400"/>
            <a:ext cx="61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1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65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38" y="5181600"/>
            <a:ext cx="7286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0"/>
            <a:ext cx="9636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6007100"/>
            <a:ext cx="8509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088" y="3200400"/>
            <a:ext cx="74771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2209800"/>
            <a:ext cx="1171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3635375"/>
            <a:ext cx="838200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7200"/>
            <a:ext cx="9969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86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8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371600"/>
            <a:ext cx="8382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9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0"/>
            <a:ext cx="6096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0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81638"/>
            <a:ext cx="7620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81300" y="3581401"/>
            <a:ext cx="8001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5486401"/>
            <a:ext cx="95091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3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6858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4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209801"/>
            <a:ext cx="83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5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33400"/>
            <a:ext cx="56673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6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914400"/>
            <a:ext cx="72866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7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962400"/>
            <a:ext cx="762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8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41960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39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01"/>
            <a:ext cx="6731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0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29001"/>
            <a:ext cx="990600" cy="47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1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1" y="381000"/>
            <a:ext cx="63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2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3" name="Picture 3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295400"/>
            <a:ext cx="76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4" name="Picture 6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429000"/>
            <a:ext cx="838200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5" name="Picture 5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1" y="1143000"/>
            <a:ext cx="1204913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6" name="Picture 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257800"/>
            <a:ext cx="979488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7" name="Picture 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304800"/>
            <a:ext cx="73342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8" name="Picture 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"/>
            <a:ext cx="6858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49" name="Picture 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514600"/>
            <a:ext cx="6159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0" name="Picture 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371600"/>
            <a:ext cx="10668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51" name="Group 14"/>
          <p:cNvGrpSpPr>
            <a:grpSpLocks/>
          </p:cNvGrpSpPr>
          <p:nvPr/>
        </p:nvGrpSpPr>
        <p:grpSpPr bwMode="auto">
          <a:xfrm>
            <a:off x="6629400" y="2667000"/>
            <a:ext cx="1143000" cy="685800"/>
            <a:chOff x="685800" y="1600200"/>
            <a:chExt cx="2209800" cy="1219200"/>
          </a:xfrm>
        </p:grpSpPr>
        <p:pic>
          <p:nvPicPr>
            <p:cNvPr id="60489" name="Picture 18" descr="2048715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58257"/>
              <a:ext cx="1534583" cy="116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90" name="AutoShape 19"/>
            <p:cNvSpPr>
              <a:spLocks noChangeArrowheads="1"/>
            </p:cNvSpPr>
            <p:nvPr/>
          </p:nvSpPr>
          <p:spPr bwMode="auto">
            <a:xfrm>
              <a:off x="1597781" y="1600200"/>
              <a:ext cx="1297819" cy="261257"/>
            </a:xfrm>
            <a:prstGeom prst="wedgeRoundRectCallout">
              <a:avLst>
                <a:gd name="adj1" fmla="val -43750"/>
                <a:gd name="adj2" fmla="val 19004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urlz MT" pitchFamily="-65" charset="0"/>
                </a:rPr>
                <a:t>BONJOUR!</a:t>
              </a:r>
            </a:p>
          </p:txBody>
        </p:sp>
      </p:grpSp>
      <p:grpSp>
        <p:nvGrpSpPr>
          <p:cNvPr id="60452" name="Group 26"/>
          <p:cNvGrpSpPr>
            <a:grpSpLocks/>
          </p:cNvGrpSpPr>
          <p:nvPr/>
        </p:nvGrpSpPr>
        <p:grpSpPr bwMode="auto">
          <a:xfrm>
            <a:off x="5334000" y="2743200"/>
            <a:ext cx="1066800" cy="609600"/>
            <a:chOff x="2976" y="2208"/>
            <a:chExt cx="2592" cy="1968"/>
          </a:xfrm>
        </p:grpSpPr>
        <p:pic>
          <p:nvPicPr>
            <p:cNvPr id="60487" name="Picture 16" descr="2066312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08"/>
              <a:ext cx="210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88" name="AutoShape 20"/>
            <p:cNvSpPr>
              <a:spLocks noChangeArrowheads="1"/>
            </p:cNvSpPr>
            <p:nvPr/>
          </p:nvSpPr>
          <p:spPr bwMode="auto">
            <a:xfrm>
              <a:off x="4224" y="3360"/>
              <a:ext cx="1344" cy="535"/>
            </a:xfrm>
            <a:prstGeom prst="wedgeRoundRectCallout">
              <a:avLst>
                <a:gd name="adj1" fmla="val -67560"/>
                <a:gd name="adj2" fmla="val -19537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olonna MT" pitchFamily="-65" charset="0"/>
                </a:rPr>
                <a:t>HOLA</a:t>
              </a:r>
              <a:r>
                <a:rPr lang="en-US" altLang="en-US" sz="1400" b="1">
                  <a:latin typeface="Colonna MT" pitchFamily="-65" charset="0"/>
                </a:rPr>
                <a:t>!</a:t>
              </a:r>
            </a:p>
          </p:txBody>
        </p:sp>
      </p:grpSp>
      <p:grpSp>
        <p:nvGrpSpPr>
          <p:cNvPr id="60453" name="Group 27"/>
          <p:cNvGrpSpPr>
            <a:grpSpLocks/>
          </p:cNvGrpSpPr>
          <p:nvPr/>
        </p:nvGrpSpPr>
        <p:grpSpPr bwMode="auto">
          <a:xfrm>
            <a:off x="8686800" y="4419601"/>
            <a:ext cx="914400" cy="798513"/>
            <a:chOff x="228600" y="2590800"/>
            <a:chExt cx="2362200" cy="2170113"/>
          </a:xfrm>
        </p:grpSpPr>
        <p:pic>
          <p:nvPicPr>
            <p:cNvPr id="60485" name="Picture 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743200"/>
              <a:ext cx="2286000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86" name="Picture 10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590800"/>
              <a:ext cx="15240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0454" name="Group 13"/>
          <p:cNvGrpSpPr>
            <a:grpSpLocks/>
          </p:cNvGrpSpPr>
          <p:nvPr/>
        </p:nvGrpSpPr>
        <p:grpSpPr bwMode="auto">
          <a:xfrm>
            <a:off x="8382000" y="6096000"/>
            <a:ext cx="1676400" cy="762000"/>
            <a:chOff x="3352800" y="3200400"/>
            <a:chExt cx="2554962" cy="2247900"/>
          </a:xfrm>
        </p:grpSpPr>
        <p:pic>
          <p:nvPicPr>
            <p:cNvPr id="60483" name="Picture 1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886200"/>
              <a:ext cx="1640562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84" name="AutoShape 19"/>
            <p:cNvSpPr>
              <a:spLocks noChangeArrowheads="1"/>
            </p:cNvSpPr>
            <p:nvPr/>
          </p:nvSpPr>
          <p:spPr bwMode="auto">
            <a:xfrm>
              <a:off x="3352800" y="3200400"/>
              <a:ext cx="1297819" cy="261257"/>
            </a:xfrm>
            <a:prstGeom prst="wedgeRoundRectCallout">
              <a:avLst>
                <a:gd name="adj1" fmla="val 67806"/>
                <a:gd name="adj2" fmla="val 2581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Apple Chancery" pitchFamily="-65" charset="0"/>
                </a:rPr>
                <a:t>GUTEN TAG</a:t>
              </a:r>
            </a:p>
          </p:txBody>
        </p:sp>
      </p:grpSp>
      <p:grpSp>
        <p:nvGrpSpPr>
          <p:cNvPr id="60455" name="Group 25"/>
          <p:cNvGrpSpPr>
            <a:grpSpLocks/>
          </p:cNvGrpSpPr>
          <p:nvPr/>
        </p:nvGrpSpPr>
        <p:grpSpPr bwMode="auto">
          <a:xfrm>
            <a:off x="3962400" y="5715000"/>
            <a:ext cx="990600" cy="762000"/>
            <a:chOff x="6553200" y="3733800"/>
            <a:chExt cx="2590800" cy="2133600"/>
          </a:xfrm>
        </p:grpSpPr>
        <p:pic>
          <p:nvPicPr>
            <p:cNvPr id="60481" name="Picture 16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267200"/>
              <a:ext cx="1763306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82" name="AutoShape 19"/>
            <p:cNvSpPr>
              <a:spLocks noChangeArrowheads="1"/>
            </p:cNvSpPr>
            <p:nvPr/>
          </p:nvSpPr>
          <p:spPr bwMode="auto">
            <a:xfrm>
              <a:off x="7620000" y="3733800"/>
              <a:ext cx="1524000" cy="304800"/>
            </a:xfrm>
            <a:prstGeom prst="wedgeRoundRectCallout">
              <a:avLst>
                <a:gd name="adj1" fmla="val -57449"/>
                <a:gd name="adj2" fmla="val 2483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Big Caslon" pitchFamily="-65" charset="0"/>
                </a:rPr>
                <a:t>BUONGIORNO</a:t>
              </a:r>
            </a:p>
          </p:txBody>
        </p:sp>
      </p:grpSp>
      <p:grpSp>
        <p:nvGrpSpPr>
          <p:cNvPr id="60456" name="Group 27"/>
          <p:cNvGrpSpPr>
            <a:grpSpLocks/>
          </p:cNvGrpSpPr>
          <p:nvPr/>
        </p:nvGrpSpPr>
        <p:grpSpPr bwMode="auto">
          <a:xfrm>
            <a:off x="2667000" y="1"/>
            <a:ext cx="609600" cy="1122363"/>
            <a:chOff x="6553200" y="0"/>
            <a:chExt cx="1676401" cy="3180539"/>
          </a:xfrm>
        </p:grpSpPr>
        <p:sp>
          <p:nvSpPr>
            <p:cNvPr id="60477" name="AutoShape 19"/>
            <p:cNvSpPr>
              <a:spLocks noChangeArrowheads="1"/>
            </p:cNvSpPr>
            <p:nvPr/>
          </p:nvSpPr>
          <p:spPr bwMode="auto">
            <a:xfrm>
              <a:off x="7467601" y="0"/>
              <a:ext cx="762000" cy="1219200"/>
            </a:xfrm>
            <a:prstGeom prst="wedgeRoundRectCallout">
              <a:avLst>
                <a:gd name="adj1" fmla="val -74685"/>
                <a:gd name="adj2" fmla="val 8055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endParaRPr lang="en-US" altLang="en-US" sz="1200" b="1">
                <a:latin typeface="Apple Chancery" pitchFamily="-65" charset="0"/>
              </a:endParaRPr>
            </a:p>
          </p:txBody>
        </p:sp>
        <p:grpSp>
          <p:nvGrpSpPr>
            <p:cNvPr id="60478" name="Group 26"/>
            <p:cNvGrpSpPr>
              <a:grpSpLocks/>
            </p:cNvGrpSpPr>
            <p:nvPr/>
          </p:nvGrpSpPr>
          <p:grpSpPr bwMode="auto">
            <a:xfrm>
              <a:off x="6553200" y="0"/>
              <a:ext cx="1560851" cy="3180539"/>
              <a:chOff x="6553200" y="0"/>
              <a:chExt cx="1560851" cy="3180539"/>
            </a:xfrm>
          </p:grpSpPr>
          <p:pic>
            <p:nvPicPr>
              <p:cNvPr id="60479" name="Picture 1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1447800"/>
                <a:ext cx="1447800" cy="1732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0480" name="Picture 19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0"/>
                <a:ext cx="570251" cy="1054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0457" name="Picture 6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1"/>
            <a:ext cx="762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8" name="Picture 10" descr="20657963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47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59" name="Picture 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51564"/>
            <a:ext cx="533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0" name="Picture 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14600"/>
            <a:ext cx="438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1" name="Picture 61" descr="22016369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6375400"/>
            <a:ext cx="7683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2" name="Picture 6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48200"/>
            <a:ext cx="533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3" name="Picture 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495800"/>
            <a:ext cx="7254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4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5" name="Picture 1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3276600"/>
            <a:ext cx="819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6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76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7" name="Picture 10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0"/>
            <a:ext cx="7477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8" name="Picture 13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3733800"/>
            <a:ext cx="80486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69" name="Picture 69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7000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0" name="Picture 5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257801"/>
            <a:ext cx="66675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1" name="Picture 12"/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900" y="0"/>
            <a:ext cx="5461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2" name="Picture 11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47800"/>
            <a:ext cx="668338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3" name="Picture 12"/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52400"/>
            <a:ext cx="7000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4" name="Picture 74"/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257801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5" name="Picture 6" descr="20837648"/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1"/>
            <a:ext cx="649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76" name="Picture 76"/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638800"/>
            <a:ext cx="61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09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648200"/>
            <a:ext cx="5334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1"/>
            <a:ext cx="685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6275388"/>
            <a:ext cx="87630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048001"/>
            <a:ext cx="6842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9906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304800"/>
            <a:ext cx="1209675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905000"/>
            <a:ext cx="977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029200"/>
            <a:ext cx="990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6096000"/>
            <a:ext cx="101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00401"/>
            <a:ext cx="9144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2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4808539"/>
            <a:ext cx="7397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1068388" cy="106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4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7912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5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048000"/>
            <a:ext cx="9144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1"/>
            <a:ext cx="920750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191000"/>
            <a:ext cx="82708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3000"/>
            <a:ext cx="46513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788" y="152400"/>
            <a:ext cx="98901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1"/>
            <a:ext cx="990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1" name="Picture 5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286001"/>
            <a:ext cx="11096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2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34200" y="609600"/>
            <a:ext cx="9715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3" name="Picture 5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5401" y="6019800"/>
            <a:ext cx="5111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4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828800"/>
            <a:ext cx="914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5" name="Picture 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15000"/>
            <a:ext cx="10668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6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"/>
            <a:ext cx="939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7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914401"/>
            <a:ext cx="914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8" name="Picture 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148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9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276601"/>
            <a:ext cx="12192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0" name="Picture 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1"/>
            <a:ext cx="8382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1" name="Picture 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724400"/>
            <a:ext cx="107156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2" name="Picture 1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1447800"/>
            <a:ext cx="12557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3" name="Picture 2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362200"/>
            <a:ext cx="533400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4" name="Picture 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43400"/>
            <a:ext cx="7620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75" name="Group 14"/>
          <p:cNvGrpSpPr>
            <a:grpSpLocks/>
          </p:cNvGrpSpPr>
          <p:nvPr/>
        </p:nvGrpSpPr>
        <p:grpSpPr bwMode="auto">
          <a:xfrm>
            <a:off x="1524000" y="0"/>
            <a:ext cx="1143000" cy="685800"/>
            <a:chOff x="685800" y="1600200"/>
            <a:chExt cx="2209800" cy="1219200"/>
          </a:xfrm>
        </p:grpSpPr>
        <p:pic>
          <p:nvPicPr>
            <p:cNvPr id="61509" name="Picture 18" descr="20487155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658257"/>
              <a:ext cx="1534583" cy="116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10" name="AutoShape 19"/>
            <p:cNvSpPr>
              <a:spLocks noChangeArrowheads="1"/>
            </p:cNvSpPr>
            <p:nvPr/>
          </p:nvSpPr>
          <p:spPr bwMode="auto">
            <a:xfrm>
              <a:off x="1597781" y="1600200"/>
              <a:ext cx="1297819" cy="261257"/>
            </a:xfrm>
            <a:prstGeom prst="wedgeRoundRectCallout">
              <a:avLst>
                <a:gd name="adj1" fmla="val -43750"/>
                <a:gd name="adj2" fmla="val 190046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urlz MT" pitchFamily="-65" charset="0"/>
                </a:rPr>
                <a:t>BONJOUR!</a:t>
              </a:r>
            </a:p>
          </p:txBody>
        </p:sp>
      </p:grpSp>
      <p:grpSp>
        <p:nvGrpSpPr>
          <p:cNvPr id="61476" name="Group 26"/>
          <p:cNvGrpSpPr>
            <a:grpSpLocks/>
          </p:cNvGrpSpPr>
          <p:nvPr/>
        </p:nvGrpSpPr>
        <p:grpSpPr bwMode="auto">
          <a:xfrm>
            <a:off x="6096000" y="6248400"/>
            <a:ext cx="1066800" cy="609600"/>
            <a:chOff x="2976" y="2208"/>
            <a:chExt cx="2592" cy="1968"/>
          </a:xfrm>
        </p:grpSpPr>
        <p:pic>
          <p:nvPicPr>
            <p:cNvPr id="61507" name="Picture 16" descr="20663129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2208"/>
              <a:ext cx="2100" cy="1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8" name="AutoShape 20"/>
            <p:cNvSpPr>
              <a:spLocks noChangeArrowheads="1"/>
            </p:cNvSpPr>
            <p:nvPr/>
          </p:nvSpPr>
          <p:spPr bwMode="auto">
            <a:xfrm>
              <a:off x="4224" y="3360"/>
              <a:ext cx="1344" cy="535"/>
            </a:xfrm>
            <a:prstGeom prst="wedgeRoundRectCallout">
              <a:avLst>
                <a:gd name="adj1" fmla="val -67560"/>
                <a:gd name="adj2" fmla="val -19537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Colonna MT" pitchFamily="-65" charset="0"/>
                </a:rPr>
                <a:t>HOLA</a:t>
              </a:r>
              <a:r>
                <a:rPr lang="en-US" altLang="en-US" sz="1400" b="1">
                  <a:latin typeface="Colonna MT" pitchFamily="-65" charset="0"/>
                </a:rPr>
                <a:t>!</a:t>
              </a:r>
            </a:p>
          </p:txBody>
        </p:sp>
      </p:grpSp>
      <p:grpSp>
        <p:nvGrpSpPr>
          <p:cNvPr id="61477" name="Group 27"/>
          <p:cNvGrpSpPr>
            <a:grpSpLocks/>
          </p:cNvGrpSpPr>
          <p:nvPr/>
        </p:nvGrpSpPr>
        <p:grpSpPr bwMode="auto">
          <a:xfrm>
            <a:off x="7848600" y="1"/>
            <a:ext cx="914400" cy="798513"/>
            <a:chOff x="228600" y="2590800"/>
            <a:chExt cx="2362200" cy="2170113"/>
          </a:xfrm>
        </p:grpSpPr>
        <p:pic>
          <p:nvPicPr>
            <p:cNvPr id="61505" name="Picture 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743200"/>
              <a:ext cx="2286000" cy="2017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6" name="Picture 10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590800"/>
              <a:ext cx="1524000" cy="825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478" name="Group 13"/>
          <p:cNvGrpSpPr>
            <a:grpSpLocks/>
          </p:cNvGrpSpPr>
          <p:nvPr/>
        </p:nvGrpSpPr>
        <p:grpSpPr bwMode="auto">
          <a:xfrm>
            <a:off x="2057400" y="4953000"/>
            <a:ext cx="1676400" cy="762000"/>
            <a:chOff x="3352800" y="3200400"/>
            <a:chExt cx="2554962" cy="2247900"/>
          </a:xfrm>
        </p:grpSpPr>
        <p:pic>
          <p:nvPicPr>
            <p:cNvPr id="61503" name="Picture 11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886200"/>
              <a:ext cx="1640562" cy="156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4" name="AutoShape 19"/>
            <p:cNvSpPr>
              <a:spLocks noChangeArrowheads="1"/>
            </p:cNvSpPr>
            <p:nvPr/>
          </p:nvSpPr>
          <p:spPr bwMode="auto">
            <a:xfrm>
              <a:off x="3352800" y="3200400"/>
              <a:ext cx="1297819" cy="261257"/>
            </a:xfrm>
            <a:prstGeom prst="wedgeRoundRectCallout">
              <a:avLst>
                <a:gd name="adj1" fmla="val 67806"/>
                <a:gd name="adj2" fmla="val 258102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Apple Chancery" pitchFamily="-65" charset="0"/>
                </a:rPr>
                <a:t>GUTEN TAG</a:t>
              </a:r>
            </a:p>
          </p:txBody>
        </p:sp>
      </p:grpSp>
      <p:grpSp>
        <p:nvGrpSpPr>
          <p:cNvPr id="61479" name="Group 25"/>
          <p:cNvGrpSpPr>
            <a:grpSpLocks/>
          </p:cNvGrpSpPr>
          <p:nvPr/>
        </p:nvGrpSpPr>
        <p:grpSpPr bwMode="auto">
          <a:xfrm>
            <a:off x="3657600" y="2209800"/>
            <a:ext cx="990600" cy="762000"/>
            <a:chOff x="6553200" y="3733800"/>
            <a:chExt cx="2590800" cy="2133600"/>
          </a:xfrm>
        </p:grpSpPr>
        <p:pic>
          <p:nvPicPr>
            <p:cNvPr id="61501" name="Picture 16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4267200"/>
              <a:ext cx="1763306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02" name="AutoShape 19"/>
            <p:cNvSpPr>
              <a:spLocks noChangeArrowheads="1"/>
            </p:cNvSpPr>
            <p:nvPr/>
          </p:nvSpPr>
          <p:spPr bwMode="auto">
            <a:xfrm>
              <a:off x="7620000" y="3733800"/>
              <a:ext cx="1524000" cy="304800"/>
            </a:xfrm>
            <a:prstGeom prst="wedgeRoundRectCallout">
              <a:avLst>
                <a:gd name="adj1" fmla="val -57449"/>
                <a:gd name="adj2" fmla="val 248380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r>
                <a:rPr lang="en-US" altLang="en-US" sz="800" b="1">
                  <a:latin typeface="Big Caslon" pitchFamily="-65" charset="0"/>
                </a:rPr>
                <a:t>BUONGIORNO</a:t>
              </a:r>
            </a:p>
          </p:txBody>
        </p:sp>
      </p:grpSp>
      <p:grpSp>
        <p:nvGrpSpPr>
          <p:cNvPr id="61480" name="Group 27"/>
          <p:cNvGrpSpPr>
            <a:grpSpLocks/>
          </p:cNvGrpSpPr>
          <p:nvPr/>
        </p:nvGrpSpPr>
        <p:grpSpPr bwMode="auto">
          <a:xfrm>
            <a:off x="9753600" y="2133601"/>
            <a:ext cx="609600" cy="1122363"/>
            <a:chOff x="6553200" y="0"/>
            <a:chExt cx="1676401" cy="3180539"/>
          </a:xfrm>
        </p:grpSpPr>
        <p:sp>
          <p:nvSpPr>
            <p:cNvPr id="61497" name="AutoShape 19"/>
            <p:cNvSpPr>
              <a:spLocks noChangeArrowheads="1"/>
            </p:cNvSpPr>
            <p:nvPr/>
          </p:nvSpPr>
          <p:spPr bwMode="auto">
            <a:xfrm>
              <a:off x="7467601" y="0"/>
              <a:ext cx="762000" cy="1219200"/>
            </a:xfrm>
            <a:prstGeom prst="wedgeRoundRectCallout">
              <a:avLst>
                <a:gd name="adj1" fmla="val -74685"/>
                <a:gd name="adj2" fmla="val 80551"/>
                <a:gd name="adj3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algn="ctr" eaLnBrk="1" hangingPunct="1"/>
              <a:endParaRPr lang="en-US" altLang="en-US" sz="1200" b="1">
                <a:latin typeface="Apple Chancery" pitchFamily="-65" charset="0"/>
              </a:endParaRPr>
            </a:p>
          </p:txBody>
        </p:sp>
        <p:grpSp>
          <p:nvGrpSpPr>
            <p:cNvPr id="61498" name="Group 26"/>
            <p:cNvGrpSpPr>
              <a:grpSpLocks/>
            </p:cNvGrpSpPr>
            <p:nvPr/>
          </p:nvGrpSpPr>
          <p:grpSpPr bwMode="auto">
            <a:xfrm>
              <a:off x="6553200" y="0"/>
              <a:ext cx="1560851" cy="3180539"/>
              <a:chOff x="6553200" y="0"/>
              <a:chExt cx="1560851" cy="3180539"/>
            </a:xfrm>
          </p:grpSpPr>
          <p:pic>
            <p:nvPicPr>
              <p:cNvPr id="61499" name="Picture 15"/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3200" y="1447800"/>
                <a:ext cx="1447800" cy="17327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00" name="Picture 19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3800" y="0"/>
                <a:ext cx="570251" cy="1054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61481" name="Picture 6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5257801"/>
            <a:ext cx="563563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2" name="Picture 10" descr="20657963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24000"/>
            <a:ext cx="647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3" name="Picture 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791200"/>
            <a:ext cx="5334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4" name="Picture 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438400"/>
            <a:ext cx="4381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5" name="Picture 61" descr="22016369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7683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6" name="Picture 62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867400"/>
            <a:ext cx="5334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7" name="Picture 1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514" y="457200"/>
            <a:ext cx="7254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8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486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9" name="Picture 1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219200"/>
            <a:ext cx="81915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0" name="Picture 14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1" name="Picture 10"/>
          <p:cNvPicPr>
            <a:picLocks noChangeAspect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685800"/>
            <a:ext cx="747713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2" name="Picture 13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138" y="4038600"/>
            <a:ext cx="804862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3" name="Picture 76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0"/>
            <a:ext cx="70008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4" name="Picture 5"/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295401"/>
            <a:ext cx="6143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5" name="Picture 6" descr="20837648"/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90601"/>
            <a:ext cx="6492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6" name="Picture 79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343400"/>
            <a:ext cx="6159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8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7000" y="2362201"/>
            <a:ext cx="2288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J’adore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6802" y="3810001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veux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05964" y="5562601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2133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352800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510540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905000" y="304801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Qu’est-ce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que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</a:p>
          <a:p>
            <a:pPr algn="ctr">
              <a:defRPr/>
            </a:pP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tu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aimes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faire?</a:t>
            </a:r>
          </a:p>
          <a:p>
            <a:pPr algn="ctr"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57400" y="2362201"/>
            <a:ext cx="22098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J’aime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52600" y="3810001"/>
            <a:ext cx="36744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n’aime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524001" y="5410201"/>
            <a:ext cx="29046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Je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1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92703" y="2573420"/>
            <a:ext cx="2852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523513" y="3904953"/>
            <a:ext cx="254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veut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99051" y="5616720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52" y="20005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33" y="3341371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08" y="508138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9200" y="214342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Ta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maman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,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u’est-ce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qu’elle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faire?</a:t>
            </a:r>
          </a:p>
          <a:p>
            <a:pPr algn="ctr"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2362201"/>
            <a:ext cx="274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1" y="3810001"/>
            <a:ext cx="436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n’aime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70739" y="5410201"/>
            <a:ext cx="32111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Elle </a:t>
            </a:r>
            <a:r>
              <a:rPr lang="en-US" sz="36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11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74831" y="2573420"/>
            <a:ext cx="22878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adore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5" name="Rectangle 4"/>
          <p:cNvSpPr/>
          <p:nvPr/>
        </p:nvSpPr>
        <p:spPr>
          <a:xfrm>
            <a:off x="6805642" y="3904953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veut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1179" y="5616720"/>
            <a:ext cx="25955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préfère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  <a:endParaRPr lang="en-U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52" y="2000551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5533" y="3341371"/>
            <a:ext cx="13462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08" y="5081380"/>
            <a:ext cx="10858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19200" y="214342"/>
            <a:ext cx="845820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Ton papa,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u’est-ce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qu’il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faire?</a:t>
            </a:r>
          </a:p>
          <a:p>
            <a:pPr algn="ctr">
              <a:defRPr/>
            </a:pP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ＭＳ Ｐゴシック" pitchFamily="-65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1" y="2362201"/>
            <a:ext cx="27431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aime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19201" y="3810001"/>
            <a:ext cx="4360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n’aime</a:t>
            </a:r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 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pas…</a:t>
            </a:r>
          </a:p>
        </p:txBody>
      </p:sp>
      <p:pic>
        <p:nvPicPr>
          <p:cNvPr id="13" name="Picture 2" descr="http://www.picturesof.net/_images_300/a_smiley_face_with_a_toothy_grin_royalty_free_080724-202643-280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3622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://3.bp.blogspot.com/_2i3eUjoZlwk/SuN_tzN-lpI/AAAAAAAABD8/g1wZBVqkO7E/s400/frowny+face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810000"/>
            <a:ext cx="8223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52868" y="5410201"/>
            <a:ext cx="2646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Il </a:t>
            </a:r>
            <a:r>
              <a:rPr lang="en-US" sz="36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déteste</a:t>
            </a:r>
            <a:r>
              <a:rPr lang="en-U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ＭＳ Ｐゴシック" pitchFamily="-65" charset="-128"/>
              </a:rPr>
              <a:t>…</a:t>
            </a:r>
          </a:p>
        </p:txBody>
      </p:sp>
      <p:pic>
        <p:nvPicPr>
          <p:cNvPr id="4404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486400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798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 gap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31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03678" y="228601"/>
            <a:ext cx="255711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JOUER</a:t>
            </a:r>
          </a:p>
        </p:txBody>
      </p:sp>
      <p:pic>
        <p:nvPicPr>
          <p:cNvPr id="18435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2057400"/>
            <a:ext cx="19669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676400"/>
            <a:ext cx="17256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4478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1" y="3581400"/>
            <a:ext cx="21764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114800"/>
            <a:ext cx="1574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/>
        </p:nvSpPr>
        <p:spPr bwMode="auto">
          <a:xfrm>
            <a:off x="6172200" y="6019800"/>
            <a:ext cx="396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de la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batterie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7" name="WordArt 13"/>
          <p:cNvSpPr>
            <a:spLocks noChangeArrowheads="1" noChangeShapeType="1" noTextEdit="1"/>
          </p:cNvSpPr>
          <p:nvPr/>
        </p:nvSpPr>
        <p:spPr bwMode="auto">
          <a:xfrm>
            <a:off x="1752600" y="5715000"/>
            <a:ext cx="3962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de la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guitare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8" name="WordArt 13"/>
          <p:cNvSpPr>
            <a:spLocks noChangeArrowheads="1" noChangeShapeType="1" noTextEdit="1"/>
          </p:cNvSpPr>
          <p:nvPr/>
        </p:nvSpPr>
        <p:spPr bwMode="auto">
          <a:xfrm>
            <a:off x="7162800" y="2971800"/>
            <a:ext cx="35052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de la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clarinette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9" name="WordArt 13"/>
          <p:cNvSpPr>
            <a:spLocks noChangeArrowheads="1" noChangeShapeType="1" noTextEdit="1"/>
          </p:cNvSpPr>
          <p:nvPr/>
        </p:nvSpPr>
        <p:spPr bwMode="auto">
          <a:xfrm>
            <a:off x="1752600" y="3048000"/>
            <a:ext cx="28194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du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violon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20" name="WordArt 13"/>
          <p:cNvSpPr>
            <a:spLocks noChangeArrowheads="1" noChangeShapeType="1" noTextEdit="1"/>
          </p:cNvSpPr>
          <p:nvPr/>
        </p:nvSpPr>
        <p:spPr bwMode="auto">
          <a:xfrm>
            <a:off x="4648200" y="12192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du piano</a:t>
            </a:r>
          </a:p>
        </p:txBody>
      </p:sp>
    </p:spTree>
    <p:extLst>
      <p:ext uri="{BB962C8B-B14F-4D97-AF65-F5344CB8AC3E}">
        <p14:creationId xmlns:p14="http://schemas.microsoft.com/office/powerpoint/2010/main" val="36624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12954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405" y="728228"/>
            <a:ext cx="2500722" cy="302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62340" y="228601"/>
            <a:ext cx="48397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TÉLÉPHONER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8292" y="1676400"/>
            <a:ext cx="202830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9959" y="3434450"/>
            <a:ext cx="3324595" cy="220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1981200" y="34290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258291" y="5181600"/>
            <a:ext cx="202566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mon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amie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8305800" y="3733800"/>
            <a:ext cx="2209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mon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ami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6701053" y="58293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à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a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man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738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304800"/>
            <a:ext cx="1509713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8494" y="228601"/>
            <a:ext cx="29674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CC00"/>
                </a:solidFill>
                <a:latin typeface="Arial Black"/>
                <a:ea typeface="Arial Black"/>
                <a:cs typeface="Arial Black"/>
              </a:rPr>
              <a:t>VISITER</a:t>
            </a:r>
          </a:p>
        </p:txBody>
      </p:sp>
      <p:pic>
        <p:nvPicPr>
          <p:cNvPr id="2048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668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371601"/>
            <a:ext cx="2895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338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810000"/>
            <a:ext cx="321310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133600" y="1066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Paris</a:t>
            </a: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7620000" y="8382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en </a:t>
            </a:r>
            <a:r>
              <a:rPr lang="en-US" sz="36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été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  <p:sp>
        <p:nvSpPr>
          <p:cNvPr id="10" name="WordArt 13"/>
          <p:cNvSpPr>
            <a:spLocks noChangeArrowheads="1" noChangeShapeType="1" noTextEdit="1"/>
          </p:cNvSpPr>
          <p:nvPr/>
        </p:nvSpPr>
        <p:spPr bwMode="auto">
          <a:xfrm>
            <a:off x="2362200" y="6019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en hiver</a:t>
            </a:r>
          </a:p>
        </p:txBody>
      </p:sp>
      <p:sp>
        <p:nvSpPr>
          <p:cNvPr id="11" name="WordArt 13"/>
          <p:cNvSpPr>
            <a:spLocks noChangeArrowheads="1" noChangeShapeType="1" noTextEdit="1"/>
          </p:cNvSpPr>
          <p:nvPr/>
        </p:nvSpPr>
        <p:spPr bwMode="auto">
          <a:xfrm>
            <a:off x="7772400" y="4114800"/>
            <a:ext cx="26670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FFCC"/>
                </a:solidFill>
                <a:latin typeface="Arial Black"/>
                <a:ea typeface="ＭＳ Ｐゴシック" pitchFamily="-65" charset="-128"/>
              </a:rPr>
              <a:t>Londres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CCFFCC"/>
              </a:solidFill>
              <a:latin typeface="Arial Black"/>
              <a:ea typeface="ＭＳ Ｐゴシック" pitchFamily="-6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38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327</Words>
  <Application>Microsoft Office PowerPoint</Application>
  <PresentationFormat>Widescreen</PresentationFormat>
  <Paragraphs>131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Apple Chancery</vt:lpstr>
      <vt:lpstr>Arial</vt:lpstr>
      <vt:lpstr>Arial Black</vt:lpstr>
      <vt:lpstr>Big Caslon</vt:lpstr>
      <vt:lpstr>Calibri</vt:lpstr>
      <vt:lpstr>Colonna MT</vt:lpstr>
      <vt:lpstr>Curlz MT</vt:lpstr>
      <vt:lpstr>Default Design</vt:lpstr>
      <vt:lpstr>1_Office Theme</vt:lpstr>
      <vt:lpstr>1_Default Design</vt:lpstr>
      <vt:lpstr>Day 4  I can talk about likes and dislikes.</vt:lpstr>
      <vt:lpstr>PowerPoint Presentation</vt:lpstr>
      <vt:lpstr>PowerPoint Presentation</vt:lpstr>
      <vt:lpstr>PowerPoint Presentation</vt:lpstr>
      <vt:lpstr>PowerPoint Presentation</vt:lpstr>
      <vt:lpstr>Info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Speed dating</vt:lpstr>
      <vt:lpstr>PowerPoint Presentation</vt:lpstr>
      <vt:lpstr>PowerPoint Presentation</vt:lpstr>
      <vt:lpstr>PowerPoint Presentation</vt:lpstr>
    </vt:vector>
  </TitlesOfParts>
  <Company>American Fork High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McFarland</dc:creator>
  <cp:lastModifiedBy>Rachel McFarland</cp:lastModifiedBy>
  <cp:revision>5</cp:revision>
  <dcterms:created xsi:type="dcterms:W3CDTF">2016-11-15T19:53:57Z</dcterms:created>
  <dcterms:modified xsi:type="dcterms:W3CDTF">2016-11-15T21:56:46Z</dcterms:modified>
</cp:coreProperties>
</file>